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1"/>
  </p:sldMasterIdLst>
  <p:notesMasterIdLst>
    <p:notesMasterId r:id="rId22"/>
  </p:notesMasterIdLst>
  <p:sldIdLst>
    <p:sldId id="257" r:id="rId2"/>
    <p:sldId id="258" r:id="rId3"/>
    <p:sldId id="530" r:id="rId4"/>
    <p:sldId id="284" r:id="rId5"/>
    <p:sldId id="515" r:id="rId6"/>
    <p:sldId id="512" r:id="rId7"/>
    <p:sldId id="514" r:id="rId8"/>
    <p:sldId id="282" r:id="rId9"/>
    <p:sldId id="276" r:id="rId10"/>
    <p:sldId id="513" r:id="rId11"/>
    <p:sldId id="487" r:id="rId12"/>
    <p:sldId id="546" r:id="rId13"/>
    <p:sldId id="503" r:id="rId14"/>
    <p:sldId id="483" r:id="rId15"/>
    <p:sldId id="488" r:id="rId16"/>
    <p:sldId id="490" r:id="rId17"/>
    <p:sldId id="492" r:id="rId18"/>
    <p:sldId id="505" r:id="rId19"/>
    <p:sldId id="263" r:id="rId20"/>
    <p:sldId id="262"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1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ED1858-A1E9-4C35-9E45-97BC945A5C63}" type="doc">
      <dgm:prSet loTypeId="urn:microsoft.com/office/officeart/2008/layout/NameandTitleOrganizationalChart" loCatId="hierarchy" qsTypeId="urn:microsoft.com/office/officeart/2005/8/quickstyle/simple1" qsCatId="simple" csTypeId="urn:microsoft.com/office/officeart/2005/8/colors/accent1_1" csCatId="accent1" phldr="1"/>
      <dgm:spPr/>
      <dgm:t>
        <a:bodyPr/>
        <a:lstStyle/>
        <a:p>
          <a:endParaRPr lang="es-ES"/>
        </a:p>
      </dgm:t>
    </dgm:pt>
    <dgm:pt modelId="{E1FD7796-07E6-4841-8FFE-97B92BA7C253}">
      <dgm:prSet phldrT="[Texto]" custT="1"/>
      <dgm:spPr/>
      <dgm:t>
        <a:bodyPr vert="horz"/>
        <a:lstStyle/>
        <a:p>
          <a:r>
            <a:rPr lang="en-US" sz="1200" b="1" noProof="0" dirty="0">
              <a:solidFill>
                <a:srgbClr val="002060"/>
              </a:solidFill>
            </a:rPr>
            <a:t>Science Diagnostics System </a:t>
          </a:r>
        </a:p>
        <a:p>
          <a:r>
            <a:rPr lang="en-US" sz="1000" noProof="0" dirty="0">
              <a:solidFill>
                <a:srgbClr val="002060"/>
              </a:solidFill>
            </a:rPr>
            <a:t>(items per s/c)</a:t>
          </a:r>
          <a:endParaRPr lang="en-US" sz="1200" noProof="0" dirty="0">
            <a:solidFill>
              <a:srgbClr val="002060"/>
            </a:solidFill>
          </a:endParaRPr>
        </a:p>
      </dgm:t>
    </dgm:pt>
    <dgm:pt modelId="{3D4ABEAD-9AB1-4AAC-AC1A-013BEB3B15E6}" type="parTrans" cxnId="{BD53C288-1DE2-4AC1-80C1-F4EBCA1CDE32}">
      <dgm:prSet/>
      <dgm:spPr/>
      <dgm:t>
        <a:bodyPr/>
        <a:lstStyle/>
        <a:p>
          <a:endParaRPr lang="en-US" noProof="0" dirty="0">
            <a:solidFill>
              <a:srgbClr val="002060"/>
            </a:solidFill>
          </a:endParaRPr>
        </a:p>
      </dgm:t>
    </dgm:pt>
    <dgm:pt modelId="{0FB4D201-53E0-4CB6-B8DA-9275B6231A19}" type="sibTrans" cxnId="{BD53C288-1DE2-4AC1-80C1-F4EBCA1CDE32}">
      <dgm:prSet/>
      <dgm:spPr/>
      <dgm:t>
        <a:bodyPr/>
        <a:lstStyle/>
        <a:p>
          <a:r>
            <a:rPr lang="es-ES" dirty="0">
              <a:solidFill>
                <a:srgbClr val="002060"/>
              </a:solidFill>
            </a:rPr>
            <a:t>60000</a:t>
          </a:r>
        </a:p>
      </dgm:t>
    </dgm:pt>
    <dgm:pt modelId="{51FBD2EB-F3CF-4692-A7E0-F0B51D814868}">
      <dgm:prSet phldrT="[Texto]" custT="1"/>
      <dgm:spPr/>
      <dgm:t>
        <a:bodyPr/>
        <a:lstStyle/>
        <a:p>
          <a:r>
            <a:rPr lang="en-US" sz="1050" noProof="0" dirty="0">
              <a:solidFill>
                <a:srgbClr val="002060"/>
              </a:solidFill>
            </a:rPr>
            <a:t>DACU (2)</a:t>
          </a:r>
        </a:p>
      </dgm:t>
    </dgm:pt>
    <dgm:pt modelId="{0262726A-39B2-451F-B656-4AF4A3C7B654}" type="parTrans" cxnId="{25C1C1F4-A93E-41ED-8278-78D87CA1F273}">
      <dgm:prSet/>
      <dgm:spPr/>
      <dgm:t>
        <a:bodyPr/>
        <a:lstStyle/>
        <a:p>
          <a:endParaRPr lang="en-US" noProof="0" dirty="0">
            <a:solidFill>
              <a:srgbClr val="002060"/>
            </a:solidFill>
          </a:endParaRPr>
        </a:p>
      </dgm:t>
    </dgm:pt>
    <dgm:pt modelId="{2747556D-6611-49BD-953F-59FE834740FD}" type="sibTrans" cxnId="{25C1C1F4-A93E-41ED-8278-78D87CA1F273}">
      <dgm:prSet/>
      <dgm:spPr/>
      <dgm:t>
        <a:bodyPr/>
        <a:lstStyle/>
        <a:p>
          <a:r>
            <a:rPr lang="es-ES" dirty="0">
              <a:solidFill>
                <a:srgbClr val="002060"/>
              </a:solidFill>
            </a:rPr>
            <a:t>61000</a:t>
          </a:r>
        </a:p>
      </dgm:t>
    </dgm:pt>
    <dgm:pt modelId="{C7C8CFD3-5D5D-4AB2-A4A7-33A6A68654BF}">
      <dgm:prSet phldrT="[Texto]" custT="1"/>
      <dgm:spPr/>
      <dgm:t>
        <a:bodyPr/>
        <a:lstStyle/>
        <a:p>
          <a:r>
            <a:rPr lang="en-US" sz="1050" noProof="0" dirty="0">
              <a:solidFill>
                <a:srgbClr val="002060"/>
              </a:solidFill>
            </a:rPr>
            <a:t>HEAT (8)</a:t>
          </a:r>
        </a:p>
      </dgm:t>
    </dgm:pt>
    <dgm:pt modelId="{651866BE-7D7C-48BD-9BDC-B973904D87F5}" type="parTrans" cxnId="{22B1AED7-5FD4-4508-87F4-2CE3D7D8A368}">
      <dgm:prSet/>
      <dgm:spPr/>
      <dgm:t>
        <a:bodyPr/>
        <a:lstStyle/>
        <a:p>
          <a:endParaRPr lang="en-US" noProof="0" dirty="0">
            <a:solidFill>
              <a:srgbClr val="002060"/>
            </a:solidFill>
          </a:endParaRPr>
        </a:p>
      </dgm:t>
    </dgm:pt>
    <dgm:pt modelId="{73CBF6D8-287E-4AA2-8FA0-DBD67BBB682F}" type="sibTrans" cxnId="{22B1AED7-5FD4-4508-87F4-2CE3D7D8A368}">
      <dgm:prSet/>
      <dgm:spPr/>
      <dgm:t>
        <a:bodyPr/>
        <a:lstStyle/>
        <a:p>
          <a:r>
            <a:rPr lang="en-US" noProof="0" dirty="0">
              <a:solidFill>
                <a:srgbClr val="002060"/>
              </a:solidFill>
            </a:rPr>
            <a:t>64000</a:t>
          </a:r>
        </a:p>
      </dgm:t>
    </dgm:pt>
    <dgm:pt modelId="{49BF2E15-A48F-4B52-A3F7-C55CC9720CBC}">
      <dgm:prSet phldrT="[Texto]" custT="1"/>
      <dgm:spPr/>
      <dgm:t>
        <a:bodyPr/>
        <a:lstStyle/>
        <a:p>
          <a:r>
            <a:rPr lang="en-US" sz="1050" noProof="0" dirty="0">
              <a:solidFill>
                <a:srgbClr val="002060"/>
              </a:solidFill>
            </a:rPr>
            <a:t>COIL (2)</a:t>
          </a:r>
        </a:p>
      </dgm:t>
    </dgm:pt>
    <dgm:pt modelId="{6C65A23A-8AEA-4A2D-A92B-165F420EA221}" type="parTrans" cxnId="{0CD56C1A-1A5D-4AD3-9E49-BD2FA90C4FA4}">
      <dgm:prSet/>
      <dgm:spPr/>
      <dgm:t>
        <a:bodyPr/>
        <a:lstStyle/>
        <a:p>
          <a:endParaRPr lang="en-US" noProof="0" dirty="0">
            <a:solidFill>
              <a:srgbClr val="002060"/>
            </a:solidFill>
          </a:endParaRPr>
        </a:p>
      </dgm:t>
    </dgm:pt>
    <dgm:pt modelId="{8066418F-6A59-4E6C-B838-889ACDE6EA60}" type="sibTrans" cxnId="{0CD56C1A-1A5D-4AD3-9E49-BD2FA90C4FA4}">
      <dgm:prSet/>
      <dgm:spPr/>
      <dgm:t>
        <a:bodyPr/>
        <a:lstStyle/>
        <a:p>
          <a:r>
            <a:rPr lang="en-US" noProof="0" dirty="0">
              <a:solidFill>
                <a:srgbClr val="002060"/>
              </a:solidFill>
            </a:rPr>
            <a:t>66000</a:t>
          </a:r>
        </a:p>
      </dgm:t>
    </dgm:pt>
    <dgm:pt modelId="{4E28DC82-A5E8-411C-844B-2C2338521EBD}">
      <dgm:prSet custT="1"/>
      <dgm:spPr/>
      <dgm:t>
        <a:bodyPr/>
        <a:lstStyle/>
        <a:p>
          <a:r>
            <a:rPr lang="es-ES" sz="1050" dirty="0">
              <a:solidFill>
                <a:srgbClr val="002060"/>
              </a:solidFill>
            </a:rPr>
            <a:t>THER (48)</a:t>
          </a:r>
        </a:p>
      </dgm:t>
    </dgm:pt>
    <dgm:pt modelId="{AC853D1D-FE95-4827-8686-EC3F02B9A05D}" type="parTrans" cxnId="{9E2855AD-CB6E-4D1C-9BA6-99A164BC17C3}">
      <dgm:prSet/>
      <dgm:spPr/>
      <dgm:t>
        <a:bodyPr/>
        <a:lstStyle/>
        <a:p>
          <a:endParaRPr lang="es-ES">
            <a:solidFill>
              <a:srgbClr val="002060"/>
            </a:solidFill>
          </a:endParaRPr>
        </a:p>
      </dgm:t>
    </dgm:pt>
    <dgm:pt modelId="{A680EC2B-CF58-4192-9687-0FDB409BDB04}" type="sibTrans" cxnId="{9E2855AD-CB6E-4D1C-9BA6-99A164BC17C3}">
      <dgm:prSet/>
      <dgm:spPr/>
      <dgm:t>
        <a:bodyPr/>
        <a:lstStyle/>
        <a:p>
          <a:r>
            <a:rPr lang="es-ES" dirty="0">
              <a:solidFill>
                <a:srgbClr val="002060"/>
              </a:solidFill>
            </a:rPr>
            <a:t>65000</a:t>
          </a:r>
        </a:p>
      </dgm:t>
    </dgm:pt>
    <dgm:pt modelId="{3F5FA6A1-0EAF-4D9F-89C5-D01793F49332}">
      <dgm:prSet custT="1"/>
      <dgm:spPr/>
      <dgm:t>
        <a:bodyPr/>
        <a:lstStyle/>
        <a:p>
          <a:r>
            <a:rPr lang="es-ES" sz="1050" dirty="0">
              <a:solidFill>
                <a:srgbClr val="002060"/>
              </a:solidFill>
            </a:rPr>
            <a:t>RM (1)</a:t>
          </a:r>
        </a:p>
      </dgm:t>
    </dgm:pt>
    <dgm:pt modelId="{5BBAC68B-219A-4525-8570-819698C080DC}" type="parTrans" cxnId="{7BD7902D-D9B5-4604-A248-2A63BB520380}">
      <dgm:prSet/>
      <dgm:spPr/>
      <dgm:t>
        <a:bodyPr/>
        <a:lstStyle/>
        <a:p>
          <a:endParaRPr lang="es-ES">
            <a:solidFill>
              <a:srgbClr val="002060"/>
            </a:solidFill>
          </a:endParaRPr>
        </a:p>
      </dgm:t>
    </dgm:pt>
    <dgm:pt modelId="{0FA7213F-1CCD-49F8-97B1-E2870D4D5879}" type="sibTrans" cxnId="{7BD7902D-D9B5-4604-A248-2A63BB520380}">
      <dgm:prSet/>
      <dgm:spPr/>
      <dgm:t>
        <a:bodyPr/>
        <a:lstStyle/>
        <a:p>
          <a:r>
            <a:rPr lang="es-ES" dirty="0">
              <a:solidFill>
                <a:srgbClr val="002060"/>
              </a:solidFill>
            </a:rPr>
            <a:t>63000</a:t>
          </a:r>
        </a:p>
      </dgm:t>
    </dgm:pt>
    <dgm:pt modelId="{06DA9F21-3311-4E9E-B558-4F7293B0DE87}">
      <dgm:prSet custT="1"/>
      <dgm:spPr/>
      <dgm:t>
        <a:bodyPr/>
        <a:lstStyle/>
        <a:p>
          <a:r>
            <a:rPr lang="es-ES" sz="1050" dirty="0">
              <a:solidFill>
                <a:srgbClr val="002060"/>
              </a:solidFill>
            </a:rPr>
            <a:t>MAG (6)</a:t>
          </a:r>
        </a:p>
      </dgm:t>
    </dgm:pt>
    <dgm:pt modelId="{7E02AE97-B10C-44FD-B89B-6A041E6879BC}" type="parTrans" cxnId="{20770BF0-601C-40CC-9D9B-1420FA1EED63}">
      <dgm:prSet/>
      <dgm:spPr/>
      <dgm:t>
        <a:bodyPr/>
        <a:lstStyle/>
        <a:p>
          <a:endParaRPr lang="es-ES">
            <a:solidFill>
              <a:srgbClr val="002060"/>
            </a:solidFill>
          </a:endParaRPr>
        </a:p>
      </dgm:t>
    </dgm:pt>
    <dgm:pt modelId="{3BAFADE0-9160-44E2-A90C-35CD1C2BD55A}" type="sibTrans" cxnId="{20770BF0-601C-40CC-9D9B-1420FA1EED63}">
      <dgm:prSet/>
      <dgm:spPr/>
      <dgm:t>
        <a:bodyPr/>
        <a:lstStyle/>
        <a:p>
          <a:r>
            <a:rPr lang="es-ES" dirty="0">
              <a:solidFill>
                <a:srgbClr val="002060"/>
              </a:solidFill>
            </a:rPr>
            <a:t>62000</a:t>
          </a:r>
        </a:p>
      </dgm:t>
    </dgm:pt>
    <dgm:pt modelId="{D2B65B15-EA44-4102-8920-FB295FCCA524}">
      <dgm:prSet custT="1"/>
      <dgm:spPr/>
      <dgm:t>
        <a:bodyPr/>
        <a:lstStyle/>
        <a:p>
          <a:r>
            <a:rPr lang="es-ES" sz="1050" dirty="0">
              <a:solidFill>
                <a:srgbClr val="002060"/>
              </a:solidFill>
            </a:rPr>
            <a:t>HARN (19)</a:t>
          </a:r>
        </a:p>
      </dgm:t>
    </dgm:pt>
    <dgm:pt modelId="{C7859BB2-3E28-4D61-B173-2717C39EB50F}" type="sibTrans" cxnId="{FE8FFE7F-161C-493E-97CA-3275D12F3094}">
      <dgm:prSet/>
      <dgm:spPr/>
      <dgm:t>
        <a:bodyPr/>
        <a:lstStyle/>
        <a:p>
          <a:r>
            <a:rPr lang="es-ES" dirty="0">
              <a:solidFill>
                <a:srgbClr val="002060"/>
              </a:solidFill>
            </a:rPr>
            <a:t>67000</a:t>
          </a:r>
        </a:p>
      </dgm:t>
    </dgm:pt>
    <dgm:pt modelId="{7B00F5CB-CB38-4121-AEFD-3E3E50B898C1}" type="parTrans" cxnId="{FE8FFE7F-161C-493E-97CA-3275D12F3094}">
      <dgm:prSet/>
      <dgm:spPr/>
      <dgm:t>
        <a:bodyPr/>
        <a:lstStyle/>
        <a:p>
          <a:endParaRPr lang="es-ES">
            <a:solidFill>
              <a:srgbClr val="002060"/>
            </a:solidFill>
          </a:endParaRPr>
        </a:p>
      </dgm:t>
    </dgm:pt>
    <dgm:pt modelId="{C6D6BCD5-659B-4030-8A83-E441BD1F225F}">
      <dgm:prSet/>
      <dgm:spPr/>
      <dgm:t>
        <a:bodyPr/>
        <a:lstStyle/>
        <a:p>
          <a:r>
            <a:rPr lang="en-GB" dirty="0">
              <a:solidFill>
                <a:srgbClr val="002060"/>
              </a:solidFill>
            </a:rPr>
            <a:t>Mechanical Housing (2)</a:t>
          </a:r>
        </a:p>
      </dgm:t>
    </dgm:pt>
    <dgm:pt modelId="{5C737003-9CD8-4101-843E-86458B98E32E}" type="parTrans" cxnId="{296D2B58-DA1D-4F77-9B87-21C257D92FD2}">
      <dgm:prSet/>
      <dgm:spPr/>
      <dgm:t>
        <a:bodyPr/>
        <a:lstStyle/>
        <a:p>
          <a:endParaRPr lang="en-GB">
            <a:solidFill>
              <a:srgbClr val="002060"/>
            </a:solidFill>
          </a:endParaRPr>
        </a:p>
      </dgm:t>
    </dgm:pt>
    <dgm:pt modelId="{6F060768-72EB-4D82-901A-CF5C56C3C84D}" type="sibTrans" cxnId="{296D2B58-DA1D-4F77-9B87-21C257D92FD2}">
      <dgm:prSet/>
      <dgm:spPr/>
      <dgm:t>
        <a:bodyPr/>
        <a:lstStyle/>
        <a:p>
          <a:r>
            <a:rPr lang="en-GB" dirty="0">
              <a:solidFill>
                <a:srgbClr val="002060"/>
              </a:solidFill>
            </a:rPr>
            <a:t>61100</a:t>
          </a:r>
        </a:p>
      </dgm:t>
    </dgm:pt>
    <dgm:pt modelId="{874540F6-9100-47F9-A30A-BE8C2E800CC9}">
      <dgm:prSet/>
      <dgm:spPr/>
      <dgm:t>
        <a:bodyPr/>
        <a:lstStyle/>
        <a:p>
          <a:r>
            <a:rPr lang="en-GB" dirty="0">
              <a:solidFill>
                <a:srgbClr val="002060"/>
              </a:solidFill>
            </a:rPr>
            <a:t>Power Board (4)</a:t>
          </a:r>
        </a:p>
      </dgm:t>
    </dgm:pt>
    <dgm:pt modelId="{FE476C61-9B9E-4C1B-838C-984ED140BD99}" type="parTrans" cxnId="{AC95B2B7-3608-4100-B845-52A2C8B564B0}">
      <dgm:prSet/>
      <dgm:spPr/>
      <dgm:t>
        <a:bodyPr/>
        <a:lstStyle/>
        <a:p>
          <a:endParaRPr lang="en-GB">
            <a:solidFill>
              <a:srgbClr val="002060"/>
            </a:solidFill>
          </a:endParaRPr>
        </a:p>
      </dgm:t>
    </dgm:pt>
    <dgm:pt modelId="{1158E19E-156C-477E-8697-D3895993CAC3}" type="sibTrans" cxnId="{AC95B2B7-3608-4100-B845-52A2C8B564B0}">
      <dgm:prSet/>
      <dgm:spPr/>
      <dgm:t>
        <a:bodyPr/>
        <a:lstStyle/>
        <a:p>
          <a:r>
            <a:rPr lang="en-GB" dirty="0">
              <a:solidFill>
                <a:srgbClr val="002060"/>
              </a:solidFill>
            </a:rPr>
            <a:t>61200</a:t>
          </a:r>
        </a:p>
      </dgm:t>
    </dgm:pt>
    <dgm:pt modelId="{ED8EA83A-963F-4937-9FE2-94563D1A9E8F}">
      <dgm:prSet/>
      <dgm:spPr/>
      <dgm:t>
        <a:bodyPr/>
        <a:lstStyle/>
        <a:p>
          <a:r>
            <a:rPr lang="en-GB" dirty="0">
              <a:solidFill>
                <a:srgbClr val="002060"/>
              </a:solidFill>
            </a:rPr>
            <a:t>Control Board (4)</a:t>
          </a:r>
        </a:p>
      </dgm:t>
    </dgm:pt>
    <dgm:pt modelId="{F8D9B552-3536-4C1F-BA55-7CF2580D5AAC}" type="parTrans" cxnId="{09EA6979-890A-440A-B368-B84EB39DFA3D}">
      <dgm:prSet/>
      <dgm:spPr/>
      <dgm:t>
        <a:bodyPr/>
        <a:lstStyle/>
        <a:p>
          <a:endParaRPr lang="en-GB">
            <a:solidFill>
              <a:srgbClr val="002060"/>
            </a:solidFill>
          </a:endParaRPr>
        </a:p>
      </dgm:t>
    </dgm:pt>
    <dgm:pt modelId="{9C355C08-D6D0-4601-9505-A43B5137879B}" type="sibTrans" cxnId="{09EA6979-890A-440A-B368-B84EB39DFA3D}">
      <dgm:prSet/>
      <dgm:spPr/>
      <dgm:t>
        <a:bodyPr/>
        <a:lstStyle/>
        <a:p>
          <a:r>
            <a:rPr lang="en-GB" dirty="0">
              <a:solidFill>
                <a:srgbClr val="002060"/>
              </a:solidFill>
            </a:rPr>
            <a:t>61300</a:t>
          </a:r>
        </a:p>
      </dgm:t>
    </dgm:pt>
    <dgm:pt modelId="{ED6050D0-1343-40CD-AE99-74283250BED5}">
      <dgm:prSet/>
      <dgm:spPr/>
      <dgm:t>
        <a:bodyPr/>
        <a:lstStyle/>
        <a:p>
          <a:r>
            <a:rPr lang="en-GB" dirty="0">
              <a:solidFill>
                <a:srgbClr val="002060"/>
              </a:solidFill>
            </a:rPr>
            <a:t>Analog (4)</a:t>
          </a:r>
        </a:p>
      </dgm:t>
    </dgm:pt>
    <dgm:pt modelId="{3618A007-D0DF-4F56-BED7-1D7001A954D8}" type="parTrans" cxnId="{6C9B9813-9A5F-470A-A47D-1AEAFCD8FC2A}">
      <dgm:prSet/>
      <dgm:spPr/>
      <dgm:t>
        <a:bodyPr/>
        <a:lstStyle/>
        <a:p>
          <a:endParaRPr lang="en-GB">
            <a:solidFill>
              <a:srgbClr val="002060"/>
            </a:solidFill>
          </a:endParaRPr>
        </a:p>
      </dgm:t>
    </dgm:pt>
    <dgm:pt modelId="{34BF3F33-3FCE-4EAA-AC56-1BE9FA27338A}" type="sibTrans" cxnId="{6C9B9813-9A5F-470A-A47D-1AEAFCD8FC2A}">
      <dgm:prSet/>
      <dgm:spPr/>
      <dgm:t>
        <a:bodyPr/>
        <a:lstStyle/>
        <a:p>
          <a:r>
            <a:rPr lang="en-GB" dirty="0">
              <a:solidFill>
                <a:srgbClr val="002060"/>
              </a:solidFill>
            </a:rPr>
            <a:t>61400</a:t>
          </a:r>
        </a:p>
      </dgm:t>
    </dgm:pt>
    <dgm:pt modelId="{4253A750-9012-4A49-A820-EB958C53ECB1}">
      <dgm:prSet/>
      <dgm:spPr/>
      <dgm:t>
        <a:bodyPr/>
        <a:lstStyle/>
        <a:p>
          <a:r>
            <a:rPr lang="en-GB" dirty="0">
              <a:solidFill>
                <a:srgbClr val="002060"/>
              </a:solidFill>
            </a:rPr>
            <a:t>Mechanical Housing </a:t>
          </a:r>
          <a:r>
            <a:rPr lang="es-ES" dirty="0">
              <a:solidFill>
                <a:srgbClr val="002060"/>
              </a:solidFill>
            </a:rPr>
            <a:t>(6)</a:t>
          </a:r>
          <a:endParaRPr lang="en-GB" dirty="0">
            <a:solidFill>
              <a:srgbClr val="002060"/>
            </a:solidFill>
          </a:endParaRPr>
        </a:p>
      </dgm:t>
    </dgm:pt>
    <dgm:pt modelId="{A63A15B4-E390-4372-84F2-729B02EA855E}" type="parTrans" cxnId="{A9B4AADD-6B6F-4761-B618-BB268E28009F}">
      <dgm:prSet/>
      <dgm:spPr/>
      <dgm:t>
        <a:bodyPr/>
        <a:lstStyle/>
        <a:p>
          <a:endParaRPr lang="en-GB">
            <a:solidFill>
              <a:srgbClr val="002060"/>
            </a:solidFill>
          </a:endParaRPr>
        </a:p>
      </dgm:t>
    </dgm:pt>
    <dgm:pt modelId="{F6D052AA-28D9-4CB8-92A2-293B9D4CDC8B}" type="sibTrans" cxnId="{A9B4AADD-6B6F-4761-B618-BB268E28009F}">
      <dgm:prSet/>
      <dgm:spPr/>
      <dgm:t>
        <a:bodyPr/>
        <a:lstStyle/>
        <a:p>
          <a:r>
            <a:rPr lang="en-GB" dirty="0">
              <a:solidFill>
                <a:srgbClr val="002060"/>
              </a:solidFill>
            </a:rPr>
            <a:t>62100</a:t>
          </a:r>
        </a:p>
      </dgm:t>
    </dgm:pt>
    <dgm:pt modelId="{23AAADD8-FCBA-4C8E-84D5-5637C8BB54A3}">
      <dgm:prSet/>
      <dgm:spPr/>
      <dgm:t>
        <a:bodyPr/>
        <a:lstStyle/>
        <a:p>
          <a:r>
            <a:rPr lang="en-GB" dirty="0">
              <a:solidFill>
                <a:srgbClr val="002060"/>
              </a:solidFill>
            </a:rPr>
            <a:t>Magnetometer </a:t>
          </a:r>
          <a:r>
            <a:rPr lang="es-ES" dirty="0">
              <a:solidFill>
                <a:srgbClr val="002060"/>
              </a:solidFill>
            </a:rPr>
            <a:t>(6)</a:t>
          </a:r>
          <a:endParaRPr lang="en-GB" dirty="0">
            <a:solidFill>
              <a:srgbClr val="002060"/>
            </a:solidFill>
          </a:endParaRPr>
        </a:p>
      </dgm:t>
    </dgm:pt>
    <dgm:pt modelId="{A2B67B64-9F00-4C92-9782-379B757F72C3}" type="parTrans" cxnId="{E94B351B-7BA3-4694-8684-925F775FC51C}">
      <dgm:prSet/>
      <dgm:spPr/>
      <dgm:t>
        <a:bodyPr/>
        <a:lstStyle/>
        <a:p>
          <a:endParaRPr lang="en-GB">
            <a:solidFill>
              <a:srgbClr val="002060"/>
            </a:solidFill>
          </a:endParaRPr>
        </a:p>
      </dgm:t>
    </dgm:pt>
    <dgm:pt modelId="{429F20E8-A0B2-436A-80FB-05F911CBDF87}" type="sibTrans" cxnId="{E94B351B-7BA3-4694-8684-925F775FC51C}">
      <dgm:prSet/>
      <dgm:spPr/>
      <dgm:t>
        <a:bodyPr/>
        <a:lstStyle/>
        <a:p>
          <a:r>
            <a:rPr lang="en-GB" dirty="0">
              <a:solidFill>
                <a:srgbClr val="002060"/>
              </a:solidFill>
            </a:rPr>
            <a:t>62200</a:t>
          </a:r>
        </a:p>
      </dgm:t>
    </dgm:pt>
    <dgm:pt modelId="{305143C2-84FD-4EBE-B589-8E1621DC87AD}">
      <dgm:prSet/>
      <dgm:spPr/>
      <dgm:t>
        <a:bodyPr/>
        <a:lstStyle/>
        <a:p>
          <a:r>
            <a:rPr lang="en-GB" dirty="0">
              <a:solidFill>
                <a:srgbClr val="002060"/>
              </a:solidFill>
            </a:rPr>
            <a:t>Mechanical Housing </a:t>
          </a:r>
          <a:r>
            <a:rPr lang="es-ES" dirty="0">
              <a:solidFill>
                <a:srgbClr val="002060"/>
              </a:solidFill>
            </a:rPr>
            <a:t>(1)</a:t>
          </a:r>
          <a:endParaRPr lang="en-GB" dirty="0">
            <a:solidFill>
              <a:srgbClr val="002060"/>
            </a:solidFill>
          </a:endParaRPr>
        </a:p>
      </dgm:t>
    </dgm:pt>
    <dgm:pt modelId="{37FFDDBB-71F3-40A2-80F5-D7F2349BD757}" type="parTrans" cxnId="{643FF825-AA7D-4F15-B197-74BB7E99F963}">
      <dgm:prSet/>
      <dgm:spPr/>
      <dgm:t>
        <a:bodyPr/>
        <a:lstStyle/>
        <a:p>
          <a:endParaRPr lang="en-GB">
            <a:solidFill>
              <a:srgbClr val="002060"/>
            </a:solidFill>
          </a:endParaRPr>
        </a:p>
      </dgm:t>
    </dgm:pt>
    <dgm:pt modelId="{23EAC736-D3BF-4C9E-BDEF-B36DE2CF626E}" type="sibTrans" cxnId="{643FF825-AA7D-4F15-B197-74BB7E99F963}">
      <dgm:prSet/>
      <dgm:spPr/>
      <dgm:t>
        <a:bodyPr/>
        <a:lstStyle/>
        <a:p>
          <a:r>
            <a:rPr lang="en-GB" dirty="0">
              <a:solidFill>
                <a:srgbClr val="002060"/>
              </a:solidFill>
            </a:rPr>
            <a:t>63100</a:t>
          </a:r>
        </a:p>
      </dgm:t>
    </dgm:pt>
    <dgm:pt modelId="{F359E09C-E67F-499F-8266-5261A17AC07F}">
      <dgm:prSet/>
      <dgm:spPr/>
      <dgm:t>
        <a:bodyPr/>
        <a:lstStyle/>
        <a:p>
          <a:r>
            <a:rPr lang="en-GB" dirty="0">
              <a:solidFill>
                <a:srgbClr val="002060"/>
              </a:solidFill>
            </a:rPr>
            <a:t>Sensors </a:t>
          </a:r>
          <a:r>
            <a:rPr lang="es-ES" dirty="0">
              <a:solidFill>
                <a:srgbClr val="002060"/>
              </a:solidFill>
            </a:rPr>
            <a:t>(1)</a:t>
          </a:r>
          <a:endParaRPr lang="en-GB" dirty="0">
            <a:solidFill>
              <a:srgbClr val="002060"/>
            </a:solidFill>
          </a:endParaRPr>
        </a:p>
      </dgm:t>
    </dgm:pt>
    <dgm:pt modelId="{A27EE9FE-1B91-48EF-BCAA-71DAA4BD78C2}" type="parTrans" cxnId="{531EEFE9-1324-4FC4-BC94-992F10707FAE}">
      <dgm:prSet/>
      <dgm:spPr/>
      <dgm:t>
        <a:bodyPr/>
        <a:lstStyle/>
        <a:p>
          <a:endParaRPr lang="en-GB">
            <a:solidFill>
              <a:srgbClr val="002060"/>
            </a:solidFill>
          </a:endParaRPr>
        </a:p>
      </dgm:t>
    </dgm:pt>
    <dgm:pt modelId="{D0755F18-858C-49D6-B981-1ACB49344197}" type="sibTrans" cxnId="{531EEFE9-1324-4FC4-BC94-992F10707FAE}">
      <dgm:prSet/>
      <dgm:spPr/>
      <dgm:t>
        <a:bodyPr/>
        <a:lstStyle/>
        <a:p>
          <a:r>
            <a:rPr lang="en-GB" dirty="0">
              <a:solidFill>
                <a:srgbClr val="002060"/>
              </a:solidFill>
            </a:rPr>
            <a:t>63200</a:t>
          </a:r>
        </a:p>
      </dgm:t>
    </dgm:pt>
    <dgm:pt modelId="{BF113837-F284-4BD7-8A99-78B55A853218}">
      <dgm:prSet/>
      <dgm:spPr/>
      <dgm:t>
        <a:bodyPr/>
        <a:lstStyle/>
        <a:p>
          <a:r>
            <a:rPr lang="en-GB" dirty="0">
              <a:solidFill>
                <a:srgbClr val="002060"/>
              </a:solidFill>
            </a:rPr>
            <a:t>Electronics front-end </a:t>
          </a:r>
          <a:r>
            <a:rPr lang="es-ES" dirty="0">
              <a:solidFill>
                <a:srgbClr val="002060"/>
              </a:solidFill>
            </a:rPr>
            <a:t>(1)</a:t>
          </a:r>
          <a:endParaRPr lang="en-GB" dirty="0">
            <a:solidFill>
              <a:srgbClr val="002060"/>
            </a:solidFill>
          </a:endParaRPr>
        </a:p>
      </dgm:t>
    </dgm:pt>
    <dgm:pt modelId="{18B8F050-8C25-46AE-91D6-2B0B93B46739}" type="parTrans" cxnId="{39D94707-5DC2-493A-BE0E-6F634F54B3E0}">
      <dgm:prSet/>
      <dgm:spPr/>
      <dgm:t>
        <a:bodyPr/>
        <a:lstStyle/>
        <a:p>
          <a:endParaRPr lang="en-GB">
            <a:solidFill>
              <a:srgbClr val="002060"/>
            </a:solidFill>
          </a:endParaRPr>
        </a:p>
      </dgm:t>
    </dgm:pt>
    <dgm:pt modelId="{1DCDDC61-DE9D-4FF5-863F-98C5B42EDE67}" type="sibTrans" cxnId="{39D94707-5DC2-493A-BE0E-6F634F54B3E0}">
      <dgm:prSet/>
      <dgm:spPr/>
      <dgm:t>
        <a:bodyPr/>
        <a:lstStyle/>
        <a:p>
          <a:r>
            <a:rPr lang="en-GB" dirty="0">
              <a:solidFill>
                <a:srgbClr val="002060"/>
              </a:solidFill>
            </a:rPr>
            <a:t>63300</a:t>
          </a:r>
        </a:p>
      </dgm:t>
    </dgm:pt>
    <dgm:pt modelId="{3CD08769-D48F-43C6-9001-9E381B8DD08C}">
      <dgm:prSet/>
      <dgm:spPr/>
      <dgm:t>
        <a:bodyPr/>
        <a:lstStyle/>
        <a:p>
          <a:r>
            <a:rPr lang="en-GB" dirty="0">
              <a:solidFill>
                <a:srgbClr val="002060"/>
              </a:solidFill>
            </a:rPr>
            <a:t>NTC Sensors (40)</a:t>
          </a:r>
        </a:p>
      </dgm:t>
    </dgm:pt>
    <dgm:pt modelId="{D4BE4881-A5D8-4FF5-B1DF-879D8089FDDB}" type="parTrans" cxnId="{5F010EF8-F3A9-4BA6-8D7B-5516A2F43C6E}">
      <dgm:prSet/>
      <dgm:spPr/>
      <dgm:t>
        <a:bodyPr/>
        <a:lstStyle/>
        <a:p>
          <a:endParaRPr lang="en-GB">
            <a:solidFill>
              <a:srgbClr val="002060"/>
            </a:solidFill>
          </a:endParaRPr>
        </a:p>
      </dgm:t>
    </dgm:pt>
    <dgm:pt modelId="{82837053-6FE4-486B-B425-414B6363EE46}" type="sibTrans" cxnId="{5F010EF8-F3A9-4BA6-8D7B-5516A2F43C6E}">
      <dgm:prSet/>
      <dgm:spPr/>
      <dgm:t>
        <a:bodyPr/>
        <a:lstStyle/>
        <a:p>
          <a:r>
            <a:rPr lang="en-GB" dirty="0">
              <a:solidFill>
                <a:srgbClr val="002060"/>
              </a:solidFill>
            </a:rPr>
            <a:t>65100</a:t>
          </a:r>
        </a:p>
      </dgm:t>
    </dgm:pt>
    <dgm:pt modelId="{DDB2BF88-D88D-49DB-A370-CADB46796036}">
      <dgm:prSet/>
      <dgm:spPr/>
      <dgm:t>
        <a:bodyPr/>
        <a:lstStyle/>
        <a:p>
          <a:r>
            <a:rPr lang="en-GB" dirty="0">
              <a:solidFill>
                <a:srgbClr val="002060"/>
              </a:solidFill>
            </a:rPr>
            <a:t>PRT sensor (8)</a:t>
          </a:r>
        </a:p>
      </dgm:t>
    </dgm:pt>
    <dgm:pt modelId="{AA858BA3-40E5-4008-88DC-F4D4CE6CB289}" type="parTrans" cxnId="{F8895D01-C840-4193-83CB-1E7B4CEE9346}">
      <dgm:prSet/>
      <dgm:spPr/>
      <dgm:t>
        <a:bodyPr/>
        <a:lstStyle/>
        <a:p>
          <a:endParaRPr lang="en-GB">
            <a:solidFill>
              <a:srgbClr val="002060"/>
            </a:solidFill>
          </a:endParaRPr>
        </a:p>
      </dgm:t>
    </dgm:pt>
    <dgm:pt modelId="{C265BA11-DFCD-4D65-B45A-C30CBAD10269}" type="sibTrans" cxnId="{F8895D01-C840-4193-83CB-1E7B4CEE9346}">
      <dgm:prSet/>
      <dgm:spPr/>
      <dgm:t>
        <a:bodyPr/>
        <a:lstStyle/>
        <a:p>
          <a:r>
            <a:rPr lang="en-GB" dirty="0">
              <a:solidFill>
                <a:srgbClr val="002060"/>
              </a:solidFill>
            </a:rPr>
            <a:t>65200</a:t>
          </a:r>
        </a:p>
      </dgm:t>
    </dgm:pt>
    <dgm:pt modelId="{9FB91FCB-A77F-4C37-BFC7-0DF5EC5594EC}">
      <dgm:prSet/>
      <dgm:spPr/>
      <dgm:t>
        <a:bodyPr/>
        <a:lstStyle/>
        <a:p>
          <a:r>
            <a:rPr lang="en-GB" dirty="0">
              <a:solidFill>
                <a:srgbClr val="002060"/>
              </a:solidFill>
            </a:rPr>
            <a:t>Harness DACU-RM (1)</a:t>
          </a:r>
        </a:p>
      </dgm:t>
    </dgm:pt>
    <dgm:pt modelId="{A6B81C75-E0CD-419D-9E44-2B7784827242}" type="parTrans" cxnId="{3AC49F6B-A4FE-45FC-BCBD-C25DFFCB2357}">
      <dgm:prSet/>
      <dgm:spPr/>
      <dgm:t>
        <a:bodyPr/>
        <a:lstStyle/>
        <a:p>
          <a:endParaRPr lang="en-GB">
            <a:solidFill>
              <a:srgbClr val="002060"/>
            </a:solidFill>
          </a:endParaRPr>
        </a:p>
      </dgm:t>
    </dgm:pt>
    <dgm:pt modelId="{79891B8C-267F-4877-BBAA-07440280F245}" type="sibTrans" cxnId="{3AC49F6B-A4FE-45FC-BCBD-C25DFFCB2357}">
      <dgm:prSet/>
      <dgm:spPr/>
      <dgm:t>
        <a:bodyPr/>
        <a:lstStyle/>
        <a:p>
          <a:r>
            <a:rPr lang="en-GB" dirty="0">
              <a:solidFill>
                <a:srgbClr val="002060"/>
              </a:solidFill>
            </a:rPr>
            <a:t>67100</a:t>
          </a:r>
        </a:p>
      </dgm:t>
    </dgm:pt>
    <dgm:pt modelId="{F7C2CEE6-F7F8-4D5C-81D9-EA97CDDD7A79}">
      <dgm:prSet/>
      <dgm:spPr/>
      <dgm:t>
        <a:bodyPr/>
        <a:lstStyle/>
        <a:p>
          <a:r>
            <a:rPr lang="en-GB" dirty="0">
              <a:solidFill>
                <a:srgbClr val="002060"/>
              </a:solidFill>
            </a:rPr>
            <a:t>Harness DACU-MAG </a:t>
          </a:r>
          <a:r>
            <a:rPr lang="es-ES" dirty="0">
              <a:solidFill>
                <a:srgbClr val="002060"/>
              </a:solidFill>
            </a:rPr>
            <a:t>(6)</a:t>
          </a:r>
          <a:endParaRPr lang="en-GB" dirty="0">
            <a:solidFill>
              <a:srgbClr val="002060"/>
            </a:solidFill>
          </a:endParaRPr>
        </a:p>
      </dgm:t>
    </dgm:pt>
    <dgm:pt modelId="{423BF057-841A-4841-AF58-1569457427BD}" type="parTrans" cxnId="{3A2E155E-4130-439D-844D-D6A9E046CC19}">
      <dgm:prSet/>
      <dgm:spPr/>
      <dgm:t>
        <a:bodyPr/>
        <a:lstStyle/>
        <a:p>
          <a:endParaRPr lang="en-GB">
            <a:solidFill>
              <a:srgbClr val="002060"/>
            </a:solidFill>
          </a:endParaRPr>
        </a:p>
      </dgm:t>
    </dgm:pt>
    <dgm:pt modelId="{A0BC60A4-A18E-45C4-A0D2-6AA7A131EAD0}" type="sibTrans" cxnId="{3A2E155E-4130-439D-844D-D6A9E046CC19}">
      <dgm:prSet/>
      <dgm:spPr/>
      <dgm:t>
        <a:bodyPr/>
        <a:lstStyle/>
        <a:p>
          <a:r>
            <a:rPr lang="en-GB" dirty="0">
              <a:solidFill>
                <a:srgbClr val="002060"/>
              </a:solidFill>
            </a:rPr>
            <a:t>67200</a:t>
          </a:r>
        </a:p>
      </dgm:t>
    </dgm:pt>
    <dgm:pt modelId="{B9F25F26-07D4-47BC-945A-BD5E8E1A7A61}">
      <dgm:prSet/>
      <dgm:spPr/>
      <dgm:t>
        <a:bodyPr/>
        <a:lstStyle/>
        <a:p>
          <a:r>
            <a:rPr lang="en-GB" dirty="0">
              <a:solidFill>
                <a:srgbClr val="002060"/>
              </a:solidFill>
            </a:rPr>
            <a:t>Harness DACU-COIL </a:t>
          </a:r>
          <a:r>
            <a:rPr lang="es-ES" dirty="0">
              <a:solidFill>
                <a:srgbClr val="002060"/>
              </a:solidFill>
            </a:rPr>
            <a:t>(2)</a:t>
          </a:r>
          <a:endParaRPr lang="en-GB" dirty="0">
            <a:solidFill>
              <a:srgbClr val="002060"/>
            </a:solidFill>
          </a:endParaRPr>
        </a:p>
      </dgm:t>
    </dgm:pt>
    <dgm:pt modelId="{97385BB0-76DB-4DE1-AB42-A053B751D584}" type="parTrans" cxnId="{8D213A58-1DB1-4B7F-B19B-F1A889D65C77}">
      <dgm:prSet/>
      <dgm:spPr/>
      <dgm:t>
        <a:bodyPr/>
        <a:lstStyle/>
        <a:p>
          <a:endParaRPr lang="en-GB">
            <a:solidFill>
              <a:srgbClr val="002060"/>
            </a:solidFill>
          </a:endParaRPr>
        </a:p>
      </dgm:t>
    </dgm:pt>
    <dgm:pt modelId="{23E2AAFD-1F84-43D8-BCD2-E65C078336A0}" type="sibTrans" cxnId="{8D213A58-1DB1-4B7F-B19B-F1A889D65C77}">
      <dgm:prSet/>
      <dgm:spPr/>
      <dgm:t>
        <a:bodyPr/>
        <a:lstStyle/>
        <a:p>
          <a:r>
            <a:rPr lang="en-GB" dirty="0">
              <a:solidFill>
                <a:srgbClr val="002060"/>
              </a:solidFill>
            </a:rPr>
            <a:t>67300</a:t>
          </a:r>
        </a:p>
      </dgm:t>
    </dgm:pt>
    <dgm:pt modelId="{C98AD4AE-81D5-48B8-A712-F4DABEAB33FE}">
      <dgm:prSet/>
      <dgm:spPr/>
      <dgm:t>
        <a:bodyPr/>
        <a:lstStyle/>
        <a:p>
          <a:r>
            <a:rPr lang="en-GB" dirty="0">
              <a:solidFill>
                <a:srgbClr val="002060"/>
              </a:solidFill>
            </a:rPr>
            <a:t>Harness connector bracket DACU-MOSA </a:t>
          </a:r>
          <a:r>
            <a:rPr lang="es-ES" dirty="0">
              <a:solidFill>
                <a:srgbClr val="002060"/>
              </a:solidFill>
            </a:rPr>
            <a:t>(2)</a:t>
          </a:r>
          <a:endParaRPr lang="en-GB" dirty="0">
            <a:solidFill>
              <a:srgbClr val="002060"/>
            </a:solidFill>
          </a:endParaRPr>
        </a:p>
      </dgm:t>
    </dgm:pt>
    <dgm:pt modelId="{504A0AD4-B9F9-430D-AD1E-8571502C7B43}" type="parTrans" cxnId="{9A88C05E-EDEB-4951-BFB8-AEC01391A048}">
      <dgm:prSet/>
      <dgm:spPr/>
      <dgm:t>
        <a:bodyPr/>
        <a:lstStyle/>
        <a:p>
          <a:endParaRPr lang="en-GB">
            <a:solidFill>
              <a:srgbClr val="002060"/>
            </a:solidFill>
          </a:endParaRPr>
        </a:p>
      </dgm:t>
    </dgm:pt>
    <dgm:pt modelId="{549B1BA3-3773-499A-9992-C33607EA140C}" type="sibTrans" cxnId="{9A88C05E-EDEB-4951-BFB8-AEC01391A048}">
      <dgm:prSet/>
      <dgm:spPr/>
      <dgm:t>
        <a:bodyPr/>
        <a:lstStyle/>
        <a:p>
          <a:r>
            <a:rPr lang="en-GB" dirty="0">
              <a:solidFill>
                <a:srgbClr val="002060"/>
              </a:solidFill>
            </a:rPr>
            <a:t>67400</a:t>
          </a:r>
        </a:p>
      </dgm:t>
    </dgm:pt>
    <dgm:pt modelId="{F190AAF2-E14B-4C66-B97E-669F5C3F9AE4}">
      <dgm:prSet/>
      <dgm:spPr/>
      <dgm:t>
        <a:bodyPr/>
        <a:lstStyle/>
        <a:p>
          <a:r>
            <a:rPr lang="en-GB" dirty="0">
              <a:solidFill>
                <a:srgbClr val="002060"/>
              </a:solidFill>
            </a:rPr>
            <a:t>Harness connector bracket GRS </a:t>
          </a:r>
          <a:r>
            <a:rPr lang="es-ES" dirty="0">
              <a:solidFill>
                <a:srgbClr val="002060"/>
              </a:solidFill>
            </a:rPr>
            <a:t>(2)</a:t>
          </a:r>
          <a:endParaRPr lang="en-GB" dirty="0">
            <a:solidFill>
              <a:srgbClr val="002060"/>
            </a:solidFill>
          </a:endParaRPr>
        </a:p>
      </dgm:t>
    </dgm:pt>
    <dgm:pt modelId="{D68A0378-775D-4B9A-AECD-F24695E90F4D}" type="parTrans" cxnId="{8C2D2699-6844-4B14-AF2A-E10D6CE4F2C6}">
      <dgm:prSet/>
      <dgm:spPr/>
      <dgm:t>
        <a:bodyPr/>
        <a:lstStyle/>
        <a:p>
          <a:endParaRPr lang="en-GB">
            <a:solidFill>
              <a:srgbClr val="002060"/>
            </a:solidFill>
          </a:endParaRPr>
        </a:p>
      </dgm:t>
    </dgm:pt>
    <dgm:pt modelId="{20DEB795-8192-471B-8596-C7ED79F1FBEE}" type="sibTrans" cxnId="{8C2D2699-6844-4B14-AF2A-E10D6CE4F2C6}">
      <dgm:prSet/>
      <dgm:spPr/>
      <dgm:t>
        <a:bodyPr/>
        <a:lstStyle/>
        <a:p>
          <a:r>
            <a:rPr lang="en-GB" dirty="0">
              <a:solidFill>
                <a:srgbClr val="002060"/>
              </a:solidFill>
            </a:rPr>
            <a:t>67500</a:t>
          </a:r>
        </a:p>
      </dgm:t>
    </dgm:pt>
    <dgm:pt modelId="{C948F60B-EFC2-43AB-BCFE-15748F25DCB6}">
      <dgm:prSet/>
      <dgm:spPr/>
      <dgm:t>
        <a:bodyPr/>
        <a:lstStyle/>
        <a:p>
          <a:r>
            <a:rPr lang="en-GB" dirty="0">
              <a:solidFill>
                <a:srgbClr val="002060"/>
              </a:solidFill>
            </a:rPr>
            <a:t>Harness connector bracket Telescope </a:t>
          </a:r>
          <a:r>
            <a:rPr lang="es-ES" dirty="0">
              <a:solidFill>
                <a:srgbClr val="002060"/>
              </a:solidFill>
            </a:rPr>
            <a:t>(2)</a:t>
          </a:r>
          <a:endParaRPr lang="en-GB" dirty="0">
            <a:solidFill>
              <a:srgbClr val="002060"/>
            </a:solidFill>
          </a:endParaRPr>
        </a:p>
      </dgm:t>
    </dgm:pt>
    <dgm:pt modelId="{0997B5D3-8D45-4E1C-ACC9-7253712D2278}" type="parTrans" cxnId="{8058F3C7-5819-4387-87D7-E8C57DD19080}">
      <dgm:prSet/>
      <dgm:spPr/>
      <dgm:t>
        <a:bodyPr/>
        <a:lstStyle/>
        <a:p>
          <a:endParaRPr lang="en-GB">
            <a:solidFill>
              <a:srgbClr val="002060"/>
            </a:solidFill>
          </a:endParaRPr>
        </a:p>
      </dgm:t>
    </dgm:pt>
    <dgm:pt modelId="{8BF49FDA-F79E-49B7-BCAA-E2B253E39B9E}" type="sibTrans" cxnId="{8058F3C7-5819-4387-87D7-E8C57DD19080}">
      <dgm:prSet/>
      <dgm:spPr/>
      <dgm:t>
        <a:bodyPr/>
        <a:lstStyle/>
        <a:p>
          <a:r>
            <a:rPr lang="en-GB" dirty="0">
              <a:solidFill>
                <a:srgbClr val="002060"/>
              </a:solidFill>
            </a:rPr>
            <a:t>67600</a:t>
          </a:r>
        </a:p>
      </dgm:t>
    </dgm:pt>
    <dgm:pt modelId="{ABDE5B62-E436-477A-8351-3C7E85E4C365}">
      <dgm:prSet/>
      <dgm:spPr/>
      <dgm:t>
        <a:bodyPr/>
        <a:lstStyle/>
        <a:p>
          <a:r>
            <a:rPr lang="en-GB" dirty="0">
              <a:solidFill>
                <a:srgbClr val="002060"/>
              </a:solidFill>
            </a:rPr>
            <a:t>Harness connector bracket OB </a:t>
          </a:r>
          <a:r>
            <a:rPr lang="es-ES" dirty="0">
              <a:solidFill>
                <a:srgbClr val="002060"/>
              </a:solidFill>
            </a:rPr>
            <a:t>(2)</a:t>
          </a:r>
          <a:endParaRPr lang="en-GB" dirty="0">
            <a:solidFill>
              <a:srgbClr val="002060"/>
            </a:solidFill>
          </a:endParaRPr>
        </a:p>
      </dgm:t>
    </dgm:pt>
    <dgm:pt modelId="{8A7DFAF8-F68F-4860-81B4-FE485E1B8B54}" type="parTrans" cxnId="{D24CBD23-9713-4C5F-9E37-49C7CE21F7D9}">
      <dgm:prSet/>
      <dgm:spPr/>
      <dgm:t>
        <a:bodyPr/>
        <a:lstStyle/>
        <a:p>
          <a:endParaRPr lang="en-GB">
            <a:solidFill>
              <a:srgbClr val="002060"/>
            </a:solidFill>
          </a:endParaRPr>
        </a:p>
      </dgm:t>
    </dgm:pt>
    <dgm:pt modelId="{682D1BF2-9362-4D4E-89C3-368DF995CC24}" type="sibTrans" cxnId="{D24CBD23-9713-4C5F-9E37-49C7CE21F7D9}">
      <dgm:prSet/>
      <dgm:spPr/>
      <dgm:t>
        <a:bodyPr/>
        <a:lstStyle/>
        <a:p>
          <a:r>
            <a:rPr lang="en-GB" dirty="0">
              <a:solidFill>
                <a:srgbClr val="002060"/>
              </a:solidFill>
            </a:rPr>
            <a:t>67700</a:t>
          </a:r>
        </a:p>
      </dgm:t>
    </dgm:pt>
    <dgm:pt modelId="{D033DC6C-65A3-4AF7-8B01-B2CA80D2EB4F}">
      <dgm:prSet/>
      <dgm:spPr/>
      <dgm:t>
        <a:bodyPr/>
        <a:lstStyle/>
        <a:p>
          <a:r>
            <a:rPr lang="en-GB" dirty="0">
              <a:solidFill>
                <a:srgbClr val="002060"/>
              </a:solidFill>
            </a:rPr>
            <a:t>Harness connector bracket MSS </a:t>
          </a:r>
          <a:r>
            <a:rPr lang="es-ES" dirty="0">
              <a:solidFill>
                <a:srgbClr val="002060"/>
              </a:solidFill>
            </a:rPr>
            <a:t>(2)</a:t>
          </a:r>
          <a:endParaRPr lang="en-GB" dirty="0">
            <a:solidFill>
              <a:srgbClr val="002060"/>
            </a:solidFill>
          </a:endParaRPr>
        </a:p>
      </dgm:t>
    </dgm:pt>
    <dgm:pt modelId="{882C176E-E318-40FD-AA05-AC8A1D5CBFB8}" type="parTrans" cxnId="{34BD6E96-CE1A-4747-AF95-5D7546E77C7F}">
      <dgm:prSet/>
      <dgm:spPr/>
      <dgm:t>
        <a:bodyPr/>
        <a:lstStyle/>
        <a:p>
          <a:endParaRPr lang="en-GB">
            <a:solidFill>
              <a:srgbClr val="002060"/>
            </a:solidFill>
          </a:endParaRPr>
        </a:p>
      </dgm:t>
    </dgm:pt>
    <dgm:pt modelId="{C420B2AE-4E4A-4943-BDBD-3357D18EFB30}" type="sibTrans" cxnId="{34BD6E96-CE1A-4747-AF95-5D7546E77C7F}">
      <dgm:prSet/>
      <dgm:spPr/>
      <dgm:t>
        <a:bodyPr/>
        <a:lstStyle/>
        <a:p>
          <a:r>
            <a:rPr lang="en-GB">
              <a:solidFill>
                <a:srgbClr val="002060"/>
              </a:solidFill>
            </a:rPr>
            <a:t>67800</a:t>
          </a:r>
        </a:p>
      </dgm:t>
    </dgm:pt>
    <dgm:pt modelId="{39EFDDD9-FBD2-439F-A91E-77D291DCA80B}" type="pres">
      <dgm:prSet presAssocID="{83ED1858-A1E9-4C35-9E45-97BC945A5C63}" presName="hierChild1" presStyleCnt="0">
        <dgm:presLayoutVars>
          <dgm:orgChart val="1"/>
          <dgm:chPref val="1"/>
          <dgm:dir/>
          <dgm:animOne val="branch"/>
          <dgm:animLvl val="lvl"/>
          <dgm:resizeHandles/>
        </dgm:presLayoutVars>
      </dgm:prSet>
      <dgm:spPr/>
    </dgm:pt>
    <dgm:pt modelId="{BAFDFA00-BC7E-46B9-AC86-142AFA9B754C}" type="pres">
      <dgm:prSet presAssocID="{E1FD7796-07E6-4841-8FFE-97B92BA7C253}" presName="hierRoot1" presStyleCnt="0">
        <dgm:presLayoutVars>
          <dgm:hierBranch/>
        </dgm:presLayoutVars>
      </dgm:prSet>
      <dgm:spPr/>
    </dgm:pt>
    <dgm:pt modelId="{F2ADCA52-0662-490A-8E31-5032634048CB}" type="pres">
      <dgm:prSet presAssocID="{E1FD7796-07E6-4841-8FFE-97B92BA7C253}" presName="rootComposite1" presStyleCnt="0"/>
      <dgm:spPr/>
    </dgm:pt>
    <dgm:pt modelId="{693FB9AE-EF53-49BD-9454-2566B0230EF7}" type="pres">
      <dgm:prSet presAssocID="{E1FD7796-07E6-4841-8FFE-97B92BA7C253}" presName="rootText1" presStyleLbl="node0" presStyleIdx="0" presStyleCnt="1" custScaleX="108117" custScaleY="211736" custLinFactNeighborX="-1231">
        <dgm:presLayoutVars>
          <dgm:chMax/>
          <dgm:chPref val="3"/>
        </dgm:presLayoutVars>
      </dgm:prSet>
      <dgm:spPr/>
    </dgm:pt>
    <dgm:pt modelId="{B4A8BC50-2073-4EF7-B421-7E2149A3F704}" type="pres">
      <dgm:prSet presAssocID="{E1FD7796-07E6-4841-8FFE-97B92BA7C253}" presName="titleText1" presStyleLbl="fgAcc0" presStyleIdx="0" presStyleCnt="1" custLinFactY="64444" custLinFactNeighborX="8484" custLinFactNeighborY="100000">
        <dgm:presLayoutVars>
          <dgm:chMax val="0"/>
          <dgm:chPref val="0"/>
        </dgm:presLayoutVars>
      </dgm:prSet>
      <dgm:spPr/>
    </dgm:pt>
    <dgm:pt modelId="{1B7DFBD7-05BF-4E5E-B657-EFB2B54087B8}" type="pres">
      <dgm:prSet presAssocID="{E1FD7796-07E6-4841-8FFE-97B92BA7C253}" presName="rootConnector1" presStyleLbl="node1" presStyleIdx="0" presStyleCnt="26"/>
      <dgm:spPr/>
    </dgm:pt>
    <dgm:pt modelId="{A5E2B3A6-437B-472D-B207-46CE659FF08B}" type="pres">
      <dgm:prSet presAssocID="{E1FD7796-07E6-4841-8FFE-97B92BA7C253}" presName="hierChild2" presStyleCnt="0"/>
      <dgm:spPr/>
    </dgm:pt>
    <dgm:pt modelId="{D02F7198-5732-472C-AFEB-FF04A101FF1E}" type="pres">
      <dgm:prSet presAssocID="{0262726A-39B2-451F-B656-4AF4A3C7B654}" presName="Name35" presStyleLbl="parChTrans1D2" presStyleIdx="0" presStyleCnt="7"/>
      <dgm:spPr/>
    </dgm:pt>
    <dgm:pt modelId="{BA875127-E24C-40C5-8AC3-55FB28C31701}" type="pres">
      <dgm:prSet presAssocID="{51FBD2EB-F3CF-4692-A7E0-F0B51D814868}" presName="hierRoot2" presStyleCnt="0">
        <dgm:presLayoutVars>
          <dgm:hierBranch val="hang"/>
        </dgm:presLayoutVars>
      </dgm:prSet>
      <dgm:spPr/>
    </dgm:pt>
    <dgm:pt modelId="{1E4C14B0-7857-4EC7-B1FF-896ACAB06768}" type="pres">
      <dgm:prSet presAssocID="{51FBD2EB-F3CF-4692-A7E0-F0B51D814868}" presName="rootComposite" presStyleCnt="0"/>
      <dgm:spPr/>
    </dgm:pt>
    <dgm:pt modelId="{77E8B9E8-DC27-4E7C-A580-1CAD9E2C9DC6}" type="pres">
      <dgm:prSet presAssocID="{51FBD2EB-F3CF-4692-A7E0-F0B51D814868}" presName="rootText" presStyleLbl="node1" presStyleIdx="0" presStyleCnt="26">
        <dgm:presLayoutVars>
          <dgm:chMax/>
          <dgm:chPref val="3"/>
        </dgm:presLayoutVars>
      </dgm:prSet>
      <dgm:spPr/>
    </dgm:pt>
    <dgm:pt modelId="{429B6B71-CDFF-4FF1-8A5A-E9F7B4E57742}" type="pres">
      <dgm:prSet presAssocID="{51FBD2EB-F3CF-4692-A7E0-F0B51D814868}" presName="titleText2" presStyleLbl="fgAcc1" presStyleIdx="0" presStyleCnt="26">
        <dgm:presLayoutVars>
          <dgm:chMax val="0"/>
          <dgm:chPref val="0"/>
        </dgm:presLayoutVars>
      </dgm:prSet>
      <dgm:spPr/>
    </dgm:pt>
    <dgm:pt modelId="{710C72B1-8619-43D9-8A1D-9F51168101A4}" type="pres">
      <dgm:prSet presAssocID="{51FBD2EB-F3CF-4692-A7E0-F0B51D814868}" presName="rootConnector" presStyleLbl="node2" presStyleIdx="0" presStyleCnt="0"/>
      <dgm:spPr/>
    </dgm:pt>
    <dgm:pt modelId="{A05E3129-AC7C-46ED-BB80-2F0F8B72B5BE}" type="pres">
      <dgm:prSet presAssocID="{51FBD2EB-F3CF-4692-A7E0-F0B51D814868}" presName="hierChild4" presStyleCnt="0"/>
      <dgm:spPr/>
    </dgm:pt>
    <dgm:pt modelId="{FA17C292-04CD-42F3-B796-9813D9BB0BAA}" type="pres">
      <dgm:prSet presAssocID="{5C737003-9CD8-4101-843E-86458B98E32E}" presName="Name42" presStyleLbl="parChTrans1D3" presStyleIdx="0" presStyleCnt="19"/>
      <dgm:spPr/>
    </dgm:pt>
    <dgm:pt modelId="{243ABC21-F460-4020-B1AA-54EAACC6F80A}" type="pres">
      <dgm:prSet presAssocID="{C6D6BCD5-659B-4030-8A83-E441BD1F225F}" presName="hierRoot2" presStyleCnt="0">
        <dgm:presLayoutVars>
          <dgm:hierBranch val="init"/>
        </dgm:presLayoutVars>
      </dgm:prSet>
      <dgm:spPr/>
    </dgm:pt>
    <dgm:pt modelId="{0ADCBD94-2AF5-4F53-B137-6BB61C38099B}" type="pres">
      <dgm:prSet presAssocID="{C6D6BCD5-659B-4030-8A83-E441BD1F225F}" presName="rootComposite" presStyleCnt="0"/>
      <dgm:spPr/>
    </dgm:pt>
    <dgm:pt modelId="{E16F2527-90E3-4A22-8882-7466C3CC4249}" type="pres">
      <dgm:prSet presAssocID="{C6D6BCD5-659B-4030-8A83-E441BD1F225F}" presName="rootText" presStyleLbl="node1" presStyleIdx="1" presStyleCnt="26">
        <dgm:presLayoutVars>
          <dgm:chMax/>
          <dgm:chPref val="3"/>
        </dgm:presLayoutVars>
      </dgm:prSet>
      <dgm:spPr/>
    </dgm:pt>
    <dgm:pt modelId="{C2627C7B-11B7-4DCD-91CA-D5DBDAB45CCB}" type="pres">
      <dgm:prSet presAssocID="{C6D6BCD5-659B-4030-8A83-E441BD1F225F}" presName="titleText2" presStyleLbl="fgAcc1" presStyleIdx="1" presStyleCnt="26">
        <dgm:presLayoutVars>
          <dgm:chMax val="0"/>
          <dgm:chPref val="0"/>
        </dgm:presLayoutVars>
      </dgm:prSet>
      <dgm:spPr/>
    </dgm:pt>
    <dgm:pt modelId="{309BF3EE-8596-48DD-B4CF-1F9B4A4B6676}" type="pres">
      <dgm:prSet presAssocID="{C6D6BCD5-659B-4030-8A83-E441BD1F225F}" presName="rootConnector" presStyleLbl="node3" presStyleIdx="0" presStyleCnt="0"/>
      <dgm:spPr/>
    </dgm:pt>
    <dgm:pt modelId="{A90FE04B-C6DE-4731-A5B8-B589F09BDDD8}" type="pres">
      <dgm:prSet presAssocID="{C6D6BCD5-659B-4030-8A83-E441BD1F225F}" presName="hierChild4" presStyleCnt="0"/>
      <dgm:spPr/>
    </dgm:pt>
    <dgm:pt modelId="{327635ED-15ED-4809-8E08-0BEE6B287576}" type="pres">
      <dgm:prSet presAssocID="{C6D6BCD5-659B-4030-8A83-E441BD1F225F}" presName="hierChild5" presStyleCnt="0"/>
      <dgm:spPr/>
    </dgm:pt>
    <dgm:pt modelId="{89EC6FE8-CBD4-419C-843A-E761BDFB138F}" type="pres">
      <dgm:prSet presAssocID="{FE476C61-9B9E-4C1B-838C-984ED140BD99}" presName="Name42" presStyleLbl="parChTrans1D3" presStyleIdx="1" presStyleCnt="19"/>
      <dgm:spPr/>
    </dgm:pt>
    <dgm:pt modelId="{AE2BFF17-1322-498B-B8F1-95D877D8BE82}" type="pres">
      <dgm:prSet presAssocID="{874540F6-9100-47F9-A30A-BE8C2E800CC9}" presName="hierRoot2" presStyleCnt="0">
        <dgm:presLayoutVars>
          <dgm:hierBranch val="init"/>
        </dgm:presLayoutVars>
      </dgm:prSet>
      <dgm:spPr/>
    </dgm:pt>
    <dgm:pt modelId="{2FF3A151-D067-49AC-84BC-16E0FF31A5B9}" type="pres">
      <dgm:prSet presAssocID="{874540F6-9100-47F9-A30A-BE8C2E800CC9}" presName="rootComposite" presStyleCnt="0"/>
      <dgm:spPr/>
    </dgm:pt>
    <dgm:pt modelId="{6CE9FD73-2460-440C-8718-FEF2CCE504C3}" type="pres">
      <dgm:prSet presAssocID="{874540F6-9100-47F9-A30A-BE8C2E800CC9}" presName="rootText" presStyleLbl="node1" presStyleIdx="2" presStyleCnt="26">
        <dgm:presLayoutVars>
          <dgm:chMax/>
          <dgm:chPref val="3"/>
        </dgm:presLayoutVars>
      </dgm:prSet>
      <dgm:spPr/>
    </dgm:pt>
    <dgm:pt modelId="{24D57D49-9938-4B0B-9DFA-8632FCC41F4A}" type="pres">
      <dgm:prSet presAssocID="{874540F6-9100-47F9-A30A-BE8C2E800CC9}" presName="titleText2" presStyleLbl="fgAcc1" presStyleIdx="2" presStyleCnt="26">
        <dgm:presLayoutVars>
          <dgm:chMax val="0"/>
          <dgm:chPref val="0"/>
        </dgm:presLayoutVars>
      </dgm:prSet>
      <dgm:spPr/>
    </dgm:pt>
    <dgm:pt modelId="{9B89A3EF-CBFB-4B99-94B8-86A1AB9BF0F4}" type="pres">
      <dgm:prSet presAssocID="{874540F6-9100-47F9-A30A-BE8C2E800CC9}" presName="rootConnector" presStyleLbl="node3" presStyleIdx="0" presStyleCnt="0"/>
      <dgm:spPr/>
    </dgm:pt>
    <dgm:pt modelId="{AF61151F-BF0B-4EF2-97F8-0EEE8230BEA5}" type="pres">
      <dgm:prSet presAssocID="{874540F6-9100-47F9-A30A-BE8C2E800CC9}" presName="hierChild4" presStyleCnt="0"/>
      <dgm:spPr/>
    </dgm:pt>
    <dgm:pt modelId="{417BB3D3-32E7-446F-BFFE-5BA7BF633BB4}" type="pres">
      <dgm:prSet presAssocID="{874540F6-9100-47F9-A30A-BE8C2E800CC9}" presName="hierChild5" presStyleCnt="0"/>
      <dgm:spPr/>
    </dgm:pt>
    <dgm:pt modelId="{902C1179-9656-43F0-B2DB-F05164DEDF48}" type="pres">
      <dgm:prSet presAssocID="{F8D9B552-3536-4C1F-BA55-7CF2580D5AAC}" presName="Name42" presStyleLbl="parChTrans1D3" presStyleIdx="2" presStyleCnt="19"/>
      <dgm:spPr/>
    </dgm:pt>
    <dgm:pt modelId="{2A5B0703-7CB7-4734-9F2A-3053BBAA271D}" type="pres">
      <dgm:prSet presAssocID="{ED8EA83A-963F-4937-9FE2-94563D1A9E8F}" presName="hierRoot2" presStyleCnt="0">
        <dgm:presLayoutVars>
          <dgm:hierBranch val="init"/>
        </dgm:presLayoutVars>
      </dgm:prSet>
      <dgm:spPr/>
    </dgm:pt>
    <dgm:pt modelId="{0B38D6FC-6B79-41A9-9130-E5E8272660F5}" type="pres">
      <dgm:prSet presAssocID="{ED8EA83A-963F-4937-9FE2-94563D1A9E8F}" presName="rootComposite" presStyleCnt="0"/>
      <dgm:spPr/>
    </dgm:pt>
    <dgm:pt modelId="{B0664930-2814-4853-A9D1-8054AFB85C1D}" type="pres">
      <dgm:prSet presAssocID="{ED8EA83A-963F-4937-9FE2-94563D1A9E8F}" presName="rootText" presStyleLbl="node1" presStyleIdx="3" presStyleCnt="26">
        <dgm:presLayoutVars>
          <dgm:chMax/>
          <dgm:chPref val="3"/>
        </dgm:presLayoutVars>
      </dgm:prSet>
      <dgm:spPr/>
    </dgm:pt>
    <dgm:pt modelId="{C6FEEC71-E7D2-45B7-9CA1-00CAEE78AC9D}" type="pres">
      <dgm:prSet presAssocID="{ED8EA83A-963F-4937-9FE2-94563D1A9E8F}" presName="titleText2" presStyleLbl="fgAcc1" presStyleIdx="3" presStyleCnt="26">
        <dgm:presLayoutVars>
          <dgm:chMax val="0"/>
          <dgm:chPref val="0"/>
        </dgm:presLayoutVars>
      </dgm:prSet>
      <dgm:spPr/>
    </dgm:pt>
    <dgm:pt modelId="{F044093C-742D-4712-A1FC-68E245255D73}" type="pres">
      <dgm:prSet presAssocID="{ED8EA83A-963F-4937-9FE2-94563D1A9E8F}" presName="rootConnector" presStyleLbl="node3" presStyleIdx="0" presStyleCnt="0"/>
      <dgm:spPr/>
    </dgm:pt>
    <dgm:pt modelId="{F1391569-E39A-4AA0-BF2E-A967CC4734AA}" type="pres">
      <dgm:prSet presAssocID="{ED8EA83A-963F-4937-9FE2-94563D1A9E8F}" presName="hierChild4" presStyleCnt="0"/>
      <dgm:spPr/>
    </dgm:pt>
    <dgm:pt modelId="{44BA2672-A4DA-4072-8467-A075564A620E}" type="pres">
      <dgm:prSet presAssocID="{ED8EA83A-963F-4937-9FE2-94563D1A9E8F}" presName="hierChild5" presStyleCnt="0"/>
      <dgm:spPr/>
    </dgm:pt>
    <dgm:pt modelId="{86D3804C-972E-4324-AD03-A413776E6265}" type="pres">
      <dgm:prSet presAssocID="{3618A007-D0DF-4F56-BED7-1D7001A954D8}" presName="Name42" presStyleLbl="parChTrans1D3" presStyleIdx="3" presStyleCnt="19"/>
      <dgm:spPr/>
    </dgm:pt>
    <dgm:pt modelId="{014948C0-84F3-469F-9E84-48BEE77EA911}" type="pres">
      <dgm:prSet presAssocID="{ED6050D0-1343-40CD-AE99-74283250BED5}" presName="hierRoot2" presStyleCnt="0">
        <dgm:presLayoutVars>
          <dgm:hierBranch val="init"/>
        </dgm:presLayoutVars>
      </dgm:prSet>
      <dgm:spPr/>
    </dgm:pt>
    <dgm:pt modelId="{6FD85FCA-51E4-47E0-B833-F9A958F16446}" type="pres">
      <dgm:prSet presAssocID="{ED6050D0-1343-40CD-AE99-74283250BED5}" presName="rootComposite" presStyleCnt="0"/>
      <dgm:spPr/>
    </dgm:pt>
    <dgm:pt modelId="{DA0655A5-418B-4101-BBE1-CE5D321C6F5E}" type="pres">
      <dgm:prSet presAssocID="{ED6050D0-1343-40CD-AE99-74283250BED5}" presName="rootText" presStyleLbl="node1" presStyleIdx="4" presStyleCnt="26">
        <dgm:presLayoutVars>
          <dgm:chMax/>
          <dgm:chPref val="3"/>
        </dgm:presLayoutVars>
      </dgm:prSet>
      <dgm:spPr/>
    </dgm:pt>
    <dgm:pt modelId="{F8A4D11D-FBAC-42F9-AD3E-EE7EC255CB59}" type="pres">
      <dgm:prSet presAssocID="{ED6050D0-1343-40CD-AE99-74283250BED5}" presName="titleText2" presStyleLbl="fgAcc1" presStyleIdx="4" presStyleCnt="26">
        <dgm:presLayoutVars>
          <dgm:chMax val="0"/>
          <dgm:chPref val="0"/>
        </dgm:presLayoutVars>
      </dgm:prSet>
      <dgm:spPr/>
    </dgm:pt>
    <dgm:pt modelId="{129EF1E1-8FCA-4015-8EDB-0E8D684D050B}" type="pres">
      <dgm:prSet presAssocID="{ED6050D0-1343-40CD-AE99-74283250BED5}" presName="rootConnector" presStyleLbl="node3" presStyleIdx="0" presStyleCnt="0"/>
      <dgm:spPr/>
    </dgm:pt>
    <dgm:pt modelId="{EAAD1048-C6F5-435C-9AE3-E24265C5323D}" type="pres">
      <dgm:prSet presAssocID="{ED6050D0-1343-40CD-AE99-74283250BED5}" presName="hierChild4" presStyleCnt="0"/>
      <dgm:spPr/>
    </dgm:pt>
    <dgm:pt modelId="{8116221F-197D-46E2-B189-DC65997858EA}" type="pres">
      <dgm:prSet presAssocID="{ED6050D0-1343-40CD-AE99-74283250BED5}" presName="hierChild5" presStyleCnt="0"/>
      <dgm:spPr/>
    </dgm:pt>
    <dgm:pt modelId="{0503C221-60F7-45F9-B031-81201A48CB72}" type="pres">
      <dgm:prSet presAssocID="{51FBD2EB-F3CF-4692-A7E0-F0B51D814868}" presName="hierChild5" presStyleCnt="0"/>
      <dgm:spPr/>
    </dgm:pt>
    <dgm:pt modelId="{2E7EB5E7-755A-4C2F-BE3B-09AB970871B1}" type="pres">
      <dgm:prSet presAssocID="{7E02AE97-B10C-44FD-B89B-6A041E6879BC}" presName="Name35" presStyleLbl="parChTrans1D2" presStyleIdx="1" presStyleCnt="7"/>
      <dgm:spPr/>
    </dgm:pt>
    <dgm:pt modelId="{05F7D282-59B6-4D96-8A5A-DB952BC87303}" type="pres">
      <dgm:prSet presAssocID="{06DA9F21-3311-4E9E-B558-4F7293B0DE87}" presName="hierRoot2" presStyleCnt="0">
        <dgm:presLayoutVars>
          <dgm:hierBranch val="init"/>
        </dgm:presLayoutVars>
      </dgm:prSet>
      <dgm:spPr/>
    </dgm:pt>
    <dgm:pt modelId="{C2FC6F42-0E98-423B-98FD-61449A73609C}" type="pres">
      <dgm:prSet presAssocID="{06DA9F21-3311-4E9E-B558-4F7293B0DE87}" presName="rootComposite" presStyleCnt="0"/>
      <dgm:spPr/>
    </dgm:pt>
    <dgm:pt modelId="{3CC6D754-64A4-47BE-A956-4D846468F8C7}" type="pres">
      <dgm:prSet presAssocID="{06DA9F21-3311-4E9E-B558-4F7293B0DE87}" presName="rootText" presStyleLbl="node1" presStyleIdx="5" presStyleCnt="26">
        <dgm:presLayoutVars>
          <dgm:chMax/>
          <dgm:chPref val="3"/>
        </dgm:presLayoutVars>
      </dgm:prSet>
      <dgm:spPr/>
    </dgm:pt>
    <dgm:pt modelId="{DBAB45A1-00AD-4E69-9BE8-DF319AF5F55D}" type="pres">
      <dgm:prSet presAssocID="{06DA9F21-3311-4E9E-B558-4F7293B0DE87}" presName="titleText2" presStyleLbl="fgAcc1" presStyleIdx="5" presStyleCnt="26">
        <dgm:presLayoutVars>
          <dgm:chMax val="0"/>
          <dgm:chPref val="0"/>
        </dgm:presLayoutVars>
      </dgm:prSet>
      <dgm:spPr/>
    </dgm:pt>
    <dgm:pt modelId="{22B19810-C8F6-462E-A399-428DED2D1062}" type="pres">
      <dgm:prSet presAssocID="{06DA9F21-3311-4E9E-B558-4F7293B0DE87}" presName="rootConnector" presStyleLbl="node2" presStyleIdx="0" presStyleCnt="0"/>
      <dgm:spPr/>
    </dgm:pt>
    <dgm:pt modelId="{0156228E-D979-4971-8C24-D91146A9CA7F}" type="pres">
      <dgm:prSet presAssocID="{06DA9F21-3311-4E9E-B558-4F7293B0DE87}" presName="hierChild4" presStyleCnt="0"/>
      <dgm:spPr/>
    </dgm:pt>
    <dgm:pt modelId="{91214A5F-FDA5-41FC-950C-219C05CC1F2A}" type="pres">
      <dgm:prSet presAssocID="{A63A15B4-E390-4372-84F2-729B02EA855E}" presName="Name37" presStyleLbl="parChTrans1D3" presStyleIdx="4" presStyleCnt="19"/>
      <dgm:spPr/>
    </dgm:pt>
    <dgm:pt modelId="{E6F42EE8-2A23-48DB-BF58-7CF05ED647C7}" type="pres">
      <dgm:prSet presAssocID="{4253A750-9012-4A49-A820-EB958C53ECB1}" presName="hierRoot2" presStyleCnt="0">
        <dgm:presLayoutVars>
          <dgm:hierBranch val="init"/>
        </dgm:presLayoutVars>
      </dgm:prSet>
      <dgm:spPr/>
    </dgm:pt>
    <dgm:pt modelId="{963451B6-0BA1-4D4D-B06D-63C19DE666F2}" type="pres">
      <dgm:prSet presAssocID="{4253A750-9012-4A49-A820-EB958C53ECB1}" presName="rootComposite" presStyleCnt="0"/>
      <dgm:spPr/>
    </dgm:pt>
    <dgm:pt modelId="{9A7F811D-089E-43BC-A37E-06DC9A99137E}" type="pres">
      <dgm:prSet presAssocID="{4253A750-9012-4A49-A820-EB958C53ECB1}" presName="rootText" presStyleLbl="node1" presStyleIdx="6" presStyleCnt="26">
        <dgm:presLayoutVars>
          <dgm:chMax/>
          <dgm:chPref val="3"/>
        </dgm:presLayoutVars>
      </dgm:prSet>
      <dgm:spPr/>
    </dgm:pt>
    <dgm:pt modelId="{566F8831-3D83-4069-A5C0-980AF26B7ABF}" type="pres">
      <dgm:prSet presAssocID="{4253A750-9012-4A49-A820-EB958C53ECB1}" presName="titleText2" presStyleLbl="fgAcc1" presStyleIdx="6" presStyleCnt="26">
        <dgm:presLayoutVars>
          <dgm:chMax val="0"/>
          <dgm:chPref val="0"/>
        </dgm:presLayoutVars>
      </dgm:prSet>
      <dgm:spPr/>
    </dgm:pt>
    <dgm:pt modelId="{1BD90596-23F3-4390-9EA8-F5A62F30F6C3}" type="pres">
      <dgm:prSet presAssocID="{4253A750-9012-4A49-A820-EB958C53ECB1}" presName="rootConnector" presStyleLbl="node3" presStyleIdx="0" presStyleCnt="0"/>
      <dgm:spPr/>
    </dgm:pt>
    <dgm:pt modelId="{57E4E3C6-4B7A-4526-A5E0-60143ACDA633}" type="pres">
      <dgm:prSet presAssocID="{4253A750-9012-4A49-A820-EB958C53ECB1}" presName="hierChild4" presStyleCnt="0"/>
      <dgm:spPr/>
    </dgm:pt>
    <dgm:pt modelId="{CFB6A08B-37E7-4B51-802D-9E230DF9088E}" type="pres">
      <dgm:prSet presAssocID="{4253A750-9012-4A49-A820-EB958C53ECB1}" presName="hierChild5" presStyleCnt="0"/>
      <dgm:spPr/>
    </dgm:pt>
    <dgm:pt modelId="{4D8538E8-B174-4C66-ADD2-DF6152153E94}" type="pres">
      <dgm:prSet presAssocID="{A2B67B64-9F00-4C92-9782-379B757F72C3}" presName="Name37" presStyleLbl="parChTrans1D3" presStyleIdx="5" presStyleCnt="19"/>
      <dgm:spPr/>
    </dgm:pt>
    <dgm:pt modelId="{90A8A4C5-E693-4403-91FF-20B36741C367}" type="pres">
      <dgm:prSet presAssocID="{23AAADD8-FCBA-4C8E-84D5-5637C8BB54A3}" presName="hierRoot2" presStyleCnt="0">
        <dgm:presLayoutVars>
          <dgm:hierBranch val="init"/>
        </dgm:presLayoutVars>
      </dgm:prSet>
      <dgm:spPr/>
    </dgm:pt>
    <dgm:pt modelId="{E4C91586-99D0-4F69-8EFC-3070FA773722}" type="pres">
      <dgm:prSet presAssocID="{23AAADD8-FCBA-4C8E-84D5-5637C8BB54A3}" presName="rootComposite" presStyleCnt="0"/>
      <dgm:spPr/>
    </dgm:pt>
    <dgm:pt modelId="{13861E5C-8D8C-4EF0-BB25-445143452894}" type="pres">
      <dgm:prSet presAssocID="{23AAADD8-FCBA-4C8E-84D5-5637C8BB54A3}" presName="rootText" presStyleLbl="node1" presStyleIdx="7" presStyleCnt="26">
        <dgm:presLayoutVars>
          <dgm:chMax/>
          <dgm:chPref val="3"/>
        </dgm:presLayoutVars>
      </dgm:prSet>
      <dgm:spPr/>
    </dgm:pt>
    <dgm:pt modelId="{1CD067F8-0582-4924-A2E0-A0D1C5317036}" type="pres">
      <dgm:prSet presAssocID="{23AAADD8-FCBA-4C8E-84D5-5637C8BB54A3}" presName="titleText2" presStyleLbl="fgAcc1" presStyleIdx="7" presStyleCnt="26">
        <dgm:presLayoutVars>
          <dgm:chMax val="0"/>
          <dgm:chPref val="0"/>
        </dgm:presLayoutVars>
      </dgm:prSet>
      <dgm:spPr/>
    </dgm:pt>
    <dgm:pt modelId="{E252F88B-BC74-4DFB-9ED0-CA3F5A7C8076}" type="pres">
      <dgm:prSet presAssocID="{23AAADD8-FCBA-4C8E-84D5-5637C8BB54A3}" presName="rootConnector" presStyleLbl="node3" presStyleIdx="0" presStyleCnt="0"/>
      <dgm:spPr/>
    </dgm:pt>
    <dgm:pt modelId="{8A0D93BF-3A17-4A0E-91D7-F0B771DBE511}" type="pres">
      <dgm:prSet presAssocID="{23AAADD8-FCBA-4C8E-84D5-5637C8BB54A3}" presName="hierChild4" presStyleCnt="0"/>
      <dgm:spPr/>
    </dgm:pt>
    <dgm:pt modelId="{D0FE848C-20BC-46AD-93D1-40207A62DF94}" type="pres">
      <dgm:prSet presAssocID="{23AAADD8-FCBA-4C8E-84D5-5637C8BB54A3}" presName="hierChild5" presStyleCnt="0"/>
      <dgm:spPr/>
    </dgm:pt>
    <dgm:pt modelId="{86BCF10B-57F3-4791-9F90-CF5E21695196}" type="pres">
      <dgm:prSet presAssocID="{06DA9F21-3311-4E9E-B558-4F7293B0DE87}" presName="hierChild5" presStyleCnt="0"/>
      <dgm:spPr/>
    </dgm:pt>
    <dgm:pt modelId="{91CE37BB-B60A-46CB-9CA8-14FC190A5697}" type="pres">
      <dgm:prSet presAssocID="{5BBAC68B-219A-4525-8570-819698C080DC}" presName="Name35" presStyleLbl="parChTrans1D2" presStyleIdx="2" presStyleCnt="7"/>
      <dgm:spPr/>
    </dgm:pt>
    <dgm:pt modelId="{FAE85D89-F9E9-4F51-901A-230294C7267D}" type="pres">
      <dgm:prSet presAssocID="{3F5FA6A1-0EAF-4D9F-89C5-D01793F49332}" presName="hierRoot2" presStyleCnt="0">
        <dgm:presLayoutVars>
          <dgm:hierBranch val="hang"/>
        </dgm:presLayoutVars>
      </dgm:prSet>
      <dgm:spPr/>
    </dgm:pt>
    <dgm:pt modelId="{AB93E12D-8CDD-4781-BE5A-9CBDF3DEF899}" type="pres">
      <dgm:prSet presAssocID="{3F5FA6A1-0EAF-4D9F-89C5-D01793F49332}" presName="rootComposite" presStyleCnt="0"/>
      <dgm:spPr/>
    </dgm:pt>
    <dgm:pt modelId="{3C0D0D5B-2A28-41A5-BE40-1684C2CF93AB}" type="pres">
      <dgm:prSet presAssocID="{3F5FA6A1-0EAF-4D9F-89C5-D01793F49332}" presName="rootText" presStyleLbl="node1" presStyleIdx="8" presStyleCnt="26">
        <dgm:presLayoutVars>
          <dgm:chMax/>
          <dgm:chPref val="3"/>
        </dgm:presLayoutVars>
      </dgm:prSet>
      <dgm:spPr/>
    </dgm:pt>
    <dgm:pt modelId="{20C4A739-1137-4614-A334-A7889F9C848A}" type="pres">
      <dgm:prSet presAssocID="{3F5FA6A1-0EAF-4D9F-89C5-D01793F49332}" presName="titleText2" presStyleLbl="fgAcc1" presStyleIdx="8" presStyleCnt="26">
        <dgm:presLayoutVars>
          <dgm:chMax val="0"/>
          <dgm:chPref val="0"/>
        </dgm:presLayoutVars>
      </dgm:prSet>
      <dgm:spPr/>
    </dgm:pt>
    <dgm:pt modelId="{0FCA9CD1-8F46-4D0C-9D7C-60A079406963}" type="pres">
      <dgm:prSet presAssocID="{3F5FA6A1-0EAF-4D9F-89C5-D01793F49332}" presName="rootConnector" presStyleLbl="node2" presStyleIdx="0" presStyleCnt="0"/>
      <dgm:spPr/>
    </dgm:pt>
    <dgm:pt modelId="{6B4ED76B-60AE-4AF0-A3A0-5071BB270099}" type="pres">
      <dgm:prSet presAssocID="{3F5FA6A1-0EAF-4D9F-89C5-D01793F49332}" presName="hierChild4" presStyleCnt="0"/>
      <dgm:spPr/>
    </dgm:pt>
    <dgm:pt modelId="{199490B2-742F-4ECE-A19D-930B7412FE77}" type="pres">
      <dgm:prSet presAssocID="{37FFDDBB-71F3-40A2-80F5-D7F2349BD757}" presName="Name42" presStyleLbl="parChTrans1D3" presStyleIdx="6" presStyleCnt="19"/>
      <dgm:spPr/>
    </dgm:pt>
    <dgm:pt modelId="{42CFCE1E-4096-4404-A501-AD535480BCFA}" type="pres">
      <dgm:prSet presAssocID="{305143C2-84FD-4EBE-B589-8E1621DC87AD}" presName="hierRoot2" presStyleCnt="0">
        <dgm:presLayoutVars>
          <dgm:hierBranch val="init"/>
        </dgm:presLayoutVars>
      </dgm:prSet>
      <dgm:spPr/>
    </dgm:pt>
    <dgm:pt modelId="{3114338E-1E0C-4EEE-8D6B-870558E59396}" type="pres">
      <dgm:prSet presAssocID="{305143C2-84FD-4EBE-B589-8E1621DC87AD}" presName="rootComposite" presStyleCnt="0"/>
      <dgm:spPr/>
    </dgm:pt>
    <dgm:pt modelId="{112F798A-6B4A-48A1-A757-598D21FB5F51}" type="pres">
      <dgm:prSet presAssocID="{305143C2-84FD-4EBE-B589-8E1621DC87AD}" presName="rootText" presStyleLbl="node1" presStyleIdx="9" presStyleCnt="26">
        <dgm:presLayoutVars>
          <dgm:chMax/>
          <dgm:chPref val="3"/>
        </dgm:presLayoutVars>
      </dgm:prSet>
      <dgm:spPr/>
    </dgm:pt>
    <dgm:pt modelId="{0302ED27-CCBC-4CF1-A049-1F3351EF7ECF}" type="pres">
      <dgm:prSet presAssocID="{305143C2-84FD-4EBE-B589-8E1621DC87AD}" presName="titleText2" presStyleLbl="fgAcc1" presStyleIdx="9" presStyleCnt="26">
        <dgm:presLayoutVars>
          <dgm:chMax val="0"/>
          <dgm:chPref val="0"/>
        </dgm:presLayoutVars>
      </dgm:prSet>
      <dgm:spPr/>
    </dgm:pt>
    <dgm:pt modelId="{822BB4D5-22EC-43C6-9241-9820DEB1AB83}" type="pres">
      <dgm:prSet presAssocID="{305143C2-84FD-4EBE-B589-8E1621DC87AD}" presName="rootConnector" presStyleLbl="node3" presStyleIdx="0" presStyleCnt="0"/>
      <dgm:spPr/>
    </dgm:pt>
    <dgm:pt modelId="{80A784F6-1BF9-4A65-A044-2693DC502A69}" type="pres">
      <dgm:prSet presAssocID="{305143C2-84FD-4EBE-B589-8E1621DC87AD}" presName="hierChild4" presStyleCnt="0"/>
      <dgm:spPr/>
    </dgm:pt>
    <dgm:pt modelId="{504A4789-30AA-47A4-B496-3E3DA7FE81DD}" type="pres">
      <dgm:prSet presAssocID="{305143C2-84FD-4EBE-B589-8E1621DC87AD}" presName="hierChild5" presStyleCnt="0"/>
      <dgm:spPr/>
    </dgm:pt>
    <dgm:pt modelId="{3414C9CF-9A22-41C1-BD92-6AC21CA0E46B}" type="pres">
      <dgm:prSet presAssocID="{A27EE9FE-1B91-48EF-BCAA-71DAA4BD78C2}" presName="Name42" presStyleLbl="parChTrans1D3" presStyleIdx="7" presStyleCnt="19"/>
      <dgm:spPr/>
    </dgm:pt>
    <dgm:pt modelId="{2764FC63-5977-4455-84A5-FCABC31BEC8D}" type="pres">
      <dgm:prSet presAssocID="{F359E09C-E67F-499F-8266-5261A17AC07F}" presName="hierRoot2" presStyleCnt="0">
        <dgm:presLayoutVars>
          <dgm:hierBranch val="init"/>
        </dgm:presLayoutVars>
      </dgm:prSet>
      <dgm:spPr/>
    </dgm:pt>
    <dgm:pt modelId="{C99299A1-B5F6-414C-BC8D-2BC2F98CE8C3}" type="pres">
      <dgm:prSet presAssocID="{F359E09C-E67F-499F-8266-5261A17AC07F}" presName="rootComposite" presStyleCnt="0"/>
      <dgm:spPr/>
    </dgm:pt>
    <dgm:pt modelId="{41021FB2-FF56-485D-8351-0F309BE5C81E}" type="pres">
      <dgm:prSet presAssocID="{F359E09C-E67F-499F-8266-5261A17AC07F}" presName="rootText" presStyleLbl="node1" presStyleIdx="10" presStyleCnt="26">
        <dgm:presLayoutVars>
          <dgm:chMax/>
          <dgm:chPref val="3"/>
        </dgm:presLayoutVars>
      </dgm:prSet>
      <dgm:spPr/>
    </dgm:pt>
    <dgm:pt modelId="{0C48528C-1F30-475E-956B-DC68C2ACF112}" type="pres">
      <dgm:prSet presAssocID="{F359E09C-E67F-499F-8266-5261A17AC07F}" presName="titleText2" presStyleLbl="fgAcc1" presStyleIdx="10" presStyleCnt="26">
        <dgm:presLayoutVars>
          <dgm:chMax val="0"/>
          <dgm:chPref val="0"/>
        </dgm:presLayoutVars>
      </dgm:prSet>
      <dgm:spPr/>
    </dgm:pt>
    <dgm:pt modelId="{9BBB8241-C866-465E-B211-91812E79DB99}" type="pres">
      <dgm:prSet presAssocID="{F359E09C-E67F-499F-8266-5261A17AC07F}" presName="rootConnector" presStyleLbl="node3" presStyleIdx="0" presStyleCnt="0"/>
      <dgm:spPr/>
    </dgm:pt>
    <dgm:pt modelId="{EB107FA9-F76A-4B4F-B66B-00F35E53E73C}" type="pres">
      <dgm:prSet presAssocID="{F359E09C-E67F-499F-8266-5261A17AC07F}" presName="hierChild4" presStyleCnt="0"/>
      <dgm:spPr/>
    </dgm:pt>
    <dgm:pt modelId="{10F1B044-2017-460E-A28E-121F060C0244}" type="pres">
      <dgm:prSet presAssocID="{F359E09C-E67F-499F-8266-5261A17AC07F}" presName="hierChild5" presStyleCnt="0"/>
      <dgm:spPr/>
    </dgm:pt>
    <dgm:pt modelId="{9E83F4B4-DE56-42BC-86F2-D7BC26EE86C7}" type="pres">
      <dgm:prSet presAssocID="{18B8F050-8C25-46AE-91D6-2B0B93B46739}" presName="Name42" presStyleLbl="parChTrans1D3" presStyleIdx="8" presStyleCnt="19"/>
      <dgm:spPr/>
    </dgm:pt>
    <dgm:pt modelId="{25AE3C9E-AD12-4FBB-BC37-BF48735767C3}" type="pres">
      <dgm:prSet presAssocID="{BF113837-F284-4BD7-8A99-78B55A853218}" presName="hierRoot2" presStyleCnt="0">
        <dgm:presLayoutVars>
          <dgm:hierBranch val="init"/>
        </dgm:presLayoutVars>
      </dgm:prSet>
      <dgm:spPr/>
    </dgm:pt>
    <dgm:pt modelId="{181804F1-E9F5-453D-A8AC-53C07CB19CE0}" type="pres">
      <dgm:prSet presAssocID="{BF113837-F284-4BD7-8A99-78B55A853218}" presName="rootComposite" presStyleCnt="0"/>
      <dgm:spPr/>
    </dgm:pt>
    <dgm:pt modelId="{37DC54B2-2049-4E35-942D-02C3070EBC26}" type="pres">
      <dgm:prSet presAssocID="{BF113837-F284-4BD7-8A99-78B55A853218}" presName="rootText" presStyleLbl="node1" presStyleIdx="11" presStyleCnt="26">
        <dgm:presLayoutVars>
          <dgm:chMax/>
          <dgm:chPref val="3"/>
        </dgm:presLayoutVars>
      </dgm:prSet>
      <dgm:spPr/>
    </dgm:pt>
    <dgm:pt modelId="{72FA5671-6232-4DBD-916B-39A82AF2C92E}" type="pres">
      <dgm:prSet presAssocID="{BF113837-F284-4BD7-8A99-78B55A853218}" presName="titleText2" presStyleLbl="fgAcc1" presStyleIdx="11" presStyleCnt="26">
        <dgm:presLayoutVars>
          <dgm:chMax val="0"/>
          <dgm:chPref val="0"/>
        </dgm:presLayoutVars>
      </dgm:prSet>
      <dgm:spPr/>
    </dgm:pt>
    <dgm:pt modelId="{6CC1722B-6B44-4480-A4DC-684C95B11671}" type="pres">
      <dgm:prSet presAssocID="{BF113837-F284-4BD7-8A99-78B55A853218}" presName="rootConnector" presStyleLbl="node3" presStyleIdx="0" presStyleCnt="0"/>
      <dgm:spPr/>
    </dgm:pt>
    <dgm:pt modelId="{9A4581DA-269B-4697-808D-6E726C315812}" type="pres">
      <dgm:prSet presAssocID="{BF113837-F284-4BD7-8A99-78B55A853218}" presName="hierChild4" presStyleCnt="0"/>
      <dgm:spPr/>
    </dgm:pt>
    <dgm:pt modelId="{D95C595D-ADFB-4903-990C-5B0848393F6F}" type="pres">
      <dgm:prSet presAssocID="{BF113837-F284-4BD7-8A99-78B55A853218}" presName="hierChild5" presStyleCnt="0"/>
      <dgm:spPr/>
    </dgm:pt>
    <dgm:pt modelId="{01106FEE-E7DB-41AB-AD2F-597C768D01B5}" type="pres">
      <dgm:prSet presAssocID="{3F5FA6A1-0EAF-4D9F-89C5-D01793F49332}" presName="hierChild5" presStyleCnt="0"/>
      <dgm:spPr/>
    </dgm:pt>
    <dgm:pt modelId="{AC33D78B-7BE3-4AB4-A379-E5340BDAB8CA}" type="pres">
      <dgm:prSet presAssocID="{651866BE-7D7C-48BD-9BDC-B973904D87F5}" presName="Name35" presStyleLbl="parChTrans1D2" presStyleIdx="3" presStyleCnt="7"/>
      <dgm:spPr/>
    </dgm:pt>
    <dgm:pt modelId="{EB7727B6-6FE9-4174-8AD6-1A32E9016F64}" type="pres">
      <dgm:prSet presAssocID="{C7C8CFD3-5D5D-4AB2-A4A7-33A6A68654BF}" presName="hierRoot2" presStyleCnt="0">
        <dgm:presLayoutVars>
          <dgm:hierBranch val="init"/>
        </dgm:presLayoutVars>
      </dgm:prSet>
      <dgm:spPr/>
    </dgm:pt>
    <dgm:pt modelId="{F10CBFDF-5D7B-42F2-A109-A07073694D26}" type="pres">
      <dgm:prSet presAssocID="{C7C8CFD3-5D5D-4AB2-A4A7-33A6A68654BF}" presName="rootComposite" presStyleCnt="0"/>
      <dgm:spPr/>
    </dgm:pt>
    <dgm:pt modelId="{5FB56F25-9EAA-402F-B350-3EAF40A8F90D}" type="pres">
      <dgm:prSet presAssocID="{C7C8CFD3-5D5D-4AB2-A4A7-33A6A68654BF}" presName="rootText" presStyleLbl="node1" presStyleIdx="12" presStyleCnt="26">
        <dgm:presLayoutVars>
          <dgm:chMax/>
          <dgm:chPref val="3"/>
        </dgm:presLayoutVars>
      </dgm:prSet>
      <dgm:spPr/>
    </dgm:pt>
    <dgm:pt modelId="{2AA1CC89-D9A7-47CF-B526-1248EB787DB6}" type="pres">
      <dgm:prSet presAssocID="{C7C8CFD3-5D5D-4AB2-A4A7-33A6A68654BF}" presName="titleText2" presStyleLbl="fgAcc1" presStyleIdx="12" presStyleCnt="26" custLinFactNeighborX="3529" custLinFactNeighborY="-6134">
        <dgm:presLayoutVars>
          <dgm:chMax val="0"/>
          <dgm:chPref val="0"/>
        </dgm:presLayoutVars>
      </dgm:prSet>
      <dgm:spPr/>
    </dgm:pt>
    <dgm:pt modelId="{50C418F9-EF1C-4FE9-B4C8-E2A02DE7703F}" type="pres">
      <dgm:prSet presAssocID="{C7C8CFD3-5D5D-4AB2-A4A7-33A6A68654BF}" presName="rootConnector" presStyleLbl="node2" presStyleIdx="0" presStyleCnt="0"/>
      <dgm:spPr/>
    </dgm:pt>
    <dgm:pt modelId="{7952CE48-5919-4DC1-9C22-380781DD7FAF}" type="pres">
      <dgm:prSet presAssocID="{C7C8CFD3-5D5D-4AB2-A4A7-33A6A68654BF}" presName="hierChild4" presStyleCnt="0"/>
      <dgm:spPr/>
    </dgm:pt>
    <dgm:pt modelId="{8674DAA7-EB4C-4F06-99AE-18FA38A78870}" type="pres">
      <dgm:prSet presAssocID="{C7C8CFD3-5D5D-4AB2-A4A7-33A6A68654BF}" presName="hierChild5" presStyleCnt="0"/>
      <dgm:spPr/>
    </dgm:pt>
    <dgm:pt modelId="{9ED0B191-995C-4477-81B6-F1327F765D8E}" type="pres">
      <dgm:prSet presAssocID="{AC853D1D-FE95-4827-8686-EC3F02B9A05D}" presName="Name35" presStyleLbl="parChTrans1D2" presStyleIdx="4" presStyleCnt="7"/>
      <dgm:spPr/>
    </dgm:pt>
    <dgm:pt modelId="{5F182461-2B81-4269-B4BA-F9647625D0E1}" type="pres">
      <dgm:prSet presAssocID="{4E28DC82-A5E8-411C-844B-2C2338521EBD}" presName="hierRoot2" presStyleCnt="0">
        <dgm:presLayoutVars>
          <dgm:hierBranch val="init"/>
        </dgm:presLayoutVars>
      </dgm:prSet>
      <dgm:spPr/>
    </dgm:pt>
    <dgm:pt modelId="{FAD3BD3F-A0C7-4BDF-86AE-C5593F4459FD}" type="pres">
      <dgm:prSet presAssocID="{4E28DC82-A5E8-411C-844B-2C2338521EBD}" presName="rootComposite" presStyleCnt="0"/>
      <dgm:spPr/>
    </dgm:pt>
    <dgm:pt modelId="{F9680914-36E0-453E-988B-395A1802108D}" type="pres">
      <dgm:prSet presAssocID="{4E28DC82-A5E8-411C-844B-2C2338521EBD}" presName="rootText" presStyleLbl="node1" presStyleIdx="13" presStyleCnt="26">
        <dgm:presLayoutVars>
          <dgm:chMax/>
          <dgm:chPref val="3"/>
        </dgm:presLayoutVars>
      </dgm:prSet>
      <dgm:spPr/>
    </dgm:pt>
    <dgm:pt modelId="{767F1E65-C418-4B92-BB06-34B1D728602C}" type="pres">
      <dgm:prSet presAssocID="{4E28DC82-A5E8-411C-844B-2C2338521EBD}" presName="titleText2" presStyleLbl="fgAcc1" presStyleIdx="13" presStyleCnt="26">
        <dgm:presLayoutVars>
          <dgm:chMax val="0"/>
          <dgm:chPref val="0"/>
        </dgm:presLayoutVars>
      </dgm:prSet>
      <dgm:spPr/>
    </dgm:pt>
    <dgm:pt modelId="{8B071B79-6C27-41D6-9514-EA7CE5C8B84A}" type="pres">
      <dgm:prSet presAssocID="{4E28DC82-A5E8-411C-844B-2C2338521EBD}" presName="rootConnector" presStyleLbl="node2" presStyleIdx="0" presStyleCnt="0"/>
      <dgm:spPr/>
    </dgm:pt>
    <dgm:pt modelId="{D1CC6D3A-4C66-44B1-B02B-34F7C72B3262}" type="pres">
      <dgm:prSet presAssocID="{4E28DC82-A5E8-411C-844B-2C2338521EBD}" presName="hierChild4" presStyleCnt="0"/>
      <dgm:spPr/>
    </dgm:pt>
    <dgm:pt modelId="{6B3B4EAC-1803-41BD-9A24-D12DC3A071D8}" type="pres">
      <dgm:prSet presAssocID="{D4BE4881-A5D8-4FF5-B1DF-879D8089FDDB}" presName="Name37" presStyleLbl="parChTrans1D3" presStyleIdx="9" presStyleCnt="19"/>
      <dgm:spPr/>
    </dgm:pt>
    <dgm:pt modelId="{90710389-CC15-40CB-9434-36376E69B762}" type="pres">
      <dgm:prSet presAssocID="{3CD08769-D48F-43C6-9001-9E381B8DD08C}" presName="hierRoot2" presStyleCnt="0">
        <dgm:presLayoutVars>
          <dgm:hierBranch val="init"/>
        </dgm:presLayoutVars>
      </dgm:prSet>
      <dgm:spPr/>
    </dgm:pt>
    <dgm:pt modelId="{CE8D2E53-F459-404C-B2D4-8500B49E964E}" type="pres">
      <dgm:prSet presAssocID="{3CD08769-D48F-43C6-9001-9E381B8DD08C}" presName="rootComposite" presStyleCnt="0"/>
      <dgm:spPr/>
    </dgm:pt>
    <dgm:pt modelId="{56FBDE2A-8DBB-49C2-9B57-0751968BC4AD}" type="pres">
      <dgm:prSet presAssocID="{3CD08769-D48F-43C6-9001-9E381B8DD08C}" presName="rootText" presStyleLbl="node1" presStyleIdx="14" presStyleCnt="26">
        <dgm:presLayoutVars>
          <dgm:chMax/>
          <dgm:chPref val="3"/>
        </dgm:presLayoutVars>
      </dgm:prSet>
      <dgm:spPr/>
    </dgm:pt>
    <dgm:pt modelId="{D8E4E55E-4C5D-4B0C-947E-B6C87FA6BF0B}" type="pres">
      <dgm:prSet presAssocID="{3CD08769-D48F-43C6-9001-9E381B8DD08C}" presName="titleText2" presStyleLbl="fgAcc1" presStyleIdx="14" presStyleCnt="26">
        <dgm:presLayoutVars>
          <dgm:chMax val="0"/>
          <dgm:chPref val="0"/>
        </dgm:presLayoutVars>
      </dgm:prSet>
      <dgm:spPr/>
    </dgm:pt>
    <dgm:pt modelId="{35D36B3E-5B2B-4F15-846A-B46B1B94D877}" type="pres">
      <dgm:prSet presAssocID="{3CD08769-D48F-43C6-9001-9E381B8DD08C}" presName="rootConnector" presStyleLbl="node3" presStyleIdx="0" presStyleCnt="0"/>
      <dgm:spPr/>
    </dgm:pt>
    <dgm:pt modelId="{611ECF28-F8A6-4677-81D5-D0D2BA6C417B}" type="pres">
      <dgm:prSet presAssocID="{3CD08769-D48F-43C6-9001-9E381B8DD08C}" presName="hierChild4" presStyleCnt="0"/>
      <dgm:spPr/>
    </dgm:pt>
    <dgm:pt modelId="{44A35DAA-8B6B-40AF-8DFB-97A34F3828F4}" type="pres">
      <dgm:prSet presAssocID="{3CD08769-D48F-43C6-9001-9E381B8DD08C}" presName="hierChild5" presStyleCnt="0"/>
      <dgm:spPr/>
    </dgm:pt>
    <dgm:pt modelId="{BBFE0BD1-B84F-4E1E-904F-61DEB30BA29F}" type="pres">
      <dgm:prSet presAssocID="{AA858BA3-40E5-4008-88DC-F4D4CE6CB289}" presName="Name37" presStyleLbl="parChTrans1D3" presStyleIdx="10" presStyleCnt="19"/>
      <dgm:spPr/>
    </dgm:pt>
    <dgm:pt modelId="{BCD328E3-A76D-4919-9E37-360C6933B1C7}" type="pres">
      <dgm:prSet presAssocID="{DDB2BF88-D88D-49DB-A370-CADB46796036}" presName="hierRoot2" presStyleCnt="0">
        <dgm:presLayoutVars>
          <dgm:hierBranch val="init"/>
        </dgm:presLayoutVars>
      </dgm:prSet>
      <dgm:spPr/>
    </dgm:pt>
    <dgm:pt modelId="{7CD80363-2018-401A-9C02-B1338F0596A0}" type="pres">
      <dgm:prSet presAssocID="{DDB2BF88-D88D-49DB-A370-CADB46796036}" presName="rootComposite" presStyleCnt="0"/>
      <dgm:spPr/>
    </dgm:pt>
    <dgm:pt modelId="{D6F034FF-A050-4FDB-BD8A-D88FD04E2A10}" type="pres">
      <dgm:prSet presAssocID="{DDB2BF88-D88D-49DB-A370-CADB46796036}" presName="rootText" presStyleLbl="node1" presStyleIdx="15" presStyleCnt="26">
        <dgm:presLayoutVars>
          <dgm:chMax/>
          <dgm:chPref val="3"/>
        </dgm:presLayoutVars>
      </dgm:prSet>
      <dgm:spPr/>
    </dgm:pt>
    <dgm:pt modelId="{9EB36535-44F8-4A11-AAC7-C10FFD336B6F}" type="pres">
      <dgm:prSet presAssocID="{DDB2BF88-D88D-49DB-A370-CADB46796036}" presName="titleText2" presStyleLbl="fgAcc1" presStyleIdx="15" presStyleCnt="26">
        <dgm:presLayoutVars>
          <dgm:chMax val="0"/>
          <dgm:chPref val="0"/>
        </dgm:presLayoutVars>
      </dgm:prSet>
      <dgm:spPr/>
    </dgm:pt>
    <dgm:pt modelId="{C8F1F7ED-2B9E-4037-9408-4FA1C6B39F7A}" type="pres">
      <dgm:prSet presAssocID="{DDB2BF88-D88D-49DB-A370-CADB46796036}" presName="rootConnector" presStyleLbl="node3" presStyleIdx="0" presStyleCnt="0"/>
      <dgm:spPr/>
    </dgm:pt>
    <dgm:pt modelId="{5ED5687C-7101-43C5-B9FD-5A1A55C8B521}" type="pres">
      <dgm:prSet presAssocID="{DDB2BF88-D88D-49DB-A370-CADB46796036}" presName="hierChild4" presStyleCnt="0"/>
      <dgm:spPr/>
    </dgm:pt>
    <dgm:pt modelId="{6CCF8848-B0F9-48D4-B9F6-2DA4F4893D8A}" type="pres">
      <dgm:prSet presAssocID="{DDB2BF88-D88D-49DB-A370-CADB46796036}" presName="hierChild5" presStyleCnt="0"/>
      <dgm:spPr/>
    </dgm:pt>
    <dgm:pt modelId="{AB845C29-AC7C-4D54-9428-F9765FEA9E6E}" type="pres">
      <dgm:prSet presAssocID="{4E28DC82-A5E8-411C-844B-2C2338521EBD}" presName="hierChild5" presStyleCnt="0"/>
      <dgm:spPr/>
    </dgm:pt>
    <dgm:pt modelId="{82FF4483-1D10-49CA-9397-1604AD07F1BC}" type="pres">
      <dgm:prSet presAssocID="{6C65A23A-8AEA-4A2D-A92B-165F420EA221}" presName="Name35" presStyleLbl="parChTrans1D2" presStyleIdx="5" presStyleCnt="7"/>
      <dgm:spPr/>
    </dgm:pt>
    <dgm:pt modelId="{F7EF282C-98AB-4D6A-84F0-E11C2DF0AD84}" type="pres">
      <dgm:prSet presAssocID="{49BF2E15-A48F-4B52-A3F7-C55CC9720CBC}" presName="hierRoot2" presStyleCnt="0">
        <dgm:presLayoutVars>
          <dgm:hierBranch val="init"/>
        </dgm:presLayoutVars>
      </dgm:prSet>
      <dgm:spPr/>
    </dgm:pt>
    <dgm:pt modelId="{7EAEEEAC-E225-4A28-8DCC-D7FC0979AC29}" type="pres">
      <dgm:prSet presAssocID="{49BF2E15-A48F-4B52-A3F7-C55CC9720CBC}" presName="rootComposite" presStyleCnt="0"/>
      <dgm:spPr/>
    </dgm:pt>
    <dgm:pt modelId="{E3C74509-9685-410C-9FFC-CDCE091B74A8}" type="pres">
      <dgm:prSet presAssocID="{49BF2E15-A48F-4B52-A3F7-C55CC9720CBC}" presName="rootText" presStyleLbl="node1" presStyleIdx="16" presStyleCnt="26">
        <dgm:presLayoutVars>
          <dgm:chMax/>
          <dgm:chPref val="3"/>
        </dgm:presLayoutVars>
      </dgm:prSet>
      <dgm:spPr/>
    </dgm:pt>
    <dgm:pt modelId="{413E8DD9-C3F2-4FB8-819D-3B62B9F3FD37}" type="pres">
      <dgm:prSet presAssocID="{49BF2E15-A48F-4B52-A3F7-C55CC9720CBC}" presName="titleText2" presStyleLbl="fgAcc1" presStyleIdx="16" presStyleCnt="26">
        <dgm:presLayoutVars>
          <dgm:chMax val="0"/>
          <dgm:chPref val="0"/>
        </dgm:presLayoutVars>
      </dgm:prSet>
      <dgm:spPr/>
    </dgm:pt>
    <dgm:pt modelId="{6A0FFC3E-632B-4965-9EB4-6F559C1DDC5A}" type="pres">
      <dgm:prSet presAssocID="{49BF2E15-A48F-4B52-A3F7-C55CC9720CBC}" presName="rootConnector" presStyleLbl="node2" presStyleIdx="0" presStyleCnt="0"/>
      <dgm:spPr/>
    </dgm:pt>
    <dgm:pt modelId="{19F67421-CBB8-43CD-A8F4-E27F6BE48B56}" type="pres">
      <dgm:prSet presAssocID="{49BF2E15-A48F-4B52-A3F7-C55CC9720CBC}" presName="hierChild4" presStyleCnt="0"/>
      <dgm:spPr/>
    </dgm:pt>
    <dgm:pt modelId="{62613029-0F4C-4E56-833A-36FA69A0C13F}" type="pres">
      <dgm:prSet presAssocID="{49BF2E15-A48F-4B52-A3F7-C55CC9720CBC}" presName="hierChild5" presStyleCnt="0"/>
      <dgm:spPr/>
    </dgm:pt>
    <dgm:pt modelId="{92C1CF64-BA76-4FA2-A700-D739BFE887B6}" type="pres">
      <dgm:prSet presAssocID="{7B00F5CB-CB38-4121-AEFD-3E3E50B898C1}" presName="Name35" presStyleLbl="parChTrans1D2" presStyleIdx="6" presStyleCnt="7"/>
      <dgm:spPr/>
    </dgm:pt>
    <dgm:pt modelId="{913E26C4-F5A3-41E2-A64E-791C52441206}" type="pres">
      <dgm:prSet presAssocID="{D2B65B15-EA44-4102-8920-FB295FCCA524}" presName="hierRoot2" presStyleCnt="0">
        <dgm:presLayoutVars>
          <dgm:hierBranch val="hang"/>
        </dgm:presLayoutVars>
      </dgm:prSet>
      <dgm:spPr/>
    </dgm:pt>
    <dgm:pt modelId="{5F82C46A-CD26-4532-AA1E-A665C5CBBB37}" type="pres">
      <dgm:prSet presAssocID="{D2B65B15-EA44-4102-8920-FB295FCCA524}" presName="rootComposite" presStyleCnt="0"/>
      <dgm:spPr/>
    </dgm:pt>
    <dgm:pt modelId="{AF8344F0-FF67-4305-89F3-96C791D69529}" type="pres">
      <dgm:prSet presAssocID="{D2B65B15-EA44-4102-8920-FB295FCCA524}" presName="rootText" presStyleLbl="node1" presStyleIdx="17" presStyleCnt="26">
        <dgm:presLayoutVars>
          <dgm:chMax/>
          <dgm:chPref val="3"/>
        </dgm:presLayoutVars>
      </dgm:prSet>
      <dgm:spPr/>
    </dgm:pt>
    <dgm:pt modelId="{F556D6CD-E654-4022-BE7E-385D82D6B895}" type="pres">
      <dgm:prSet presAssocID="{D2B65B15-EA44-4102-8920-FB295FCCA524}" presName="titleText2" presStyleLbl="fgAcc1" presStyleIdx="17" presStyleCnt="26">
        <dgm:presLayoutVars>
          <dgm:chMax val="0"/>
          <dgm:chPref val="0"/>
        </dgm:presLayoutVars>
      </dgm:prSet>
      <dgm:spPr/>
    </dgm:pt>
    <dgm:pt modelId="{F0160712-D845-4383-A21D-483551E4E036}" type="pres">
      <dgm:prSet presAssocID="{D2B65B15-EA44-4102-8920-FB295FCCA524}" presName="rootConnector" presStyleLbl="node2" presStyleIdx="0" presStyleCnt="0"/>
      <dgm:spPr/>
    </dgm:pt>
    <dgm:pt modelId="{FFAE8999-AE73-4135-B398-B6126A843D89}" type="pres">
      <dgm:prSet presAssocID="{D2B65B15-EA44-4102-8920-FB295FCCA524}" presName="hierChild4" presStyleCnt="0"/>
      <dgm:spPr/>
    </dgm:pt>
    <dgm:pt modelId="{2A8C7AEB-7695-427A-BDD2-F7B38A95A7EF}" type="pres">
      <dgm:prSet presAssocID="{A6B81C75-E0CD-419D-9E44-2B7784827242}" presName="Name42" presStyleLbl="parChTrans1D3" presStyleIdx="11" presStyleCnt="19"/>
      <dgm:spPr/>
    </dgm:pt>
    <dgm:pt modelId="{B97A296C-3F88-470F-BEA9-0E8F92DBA190}" type="pres">
      <dgm:prSet presAssocID="{9FB91FCB-A77F-4C37-BFC7-0DF5EC5594EC}" presName="hierRoot2" presStyleCnt="0">
        <dgm:presLayoutVars>
          <dgm:hierBranch val="init"/>
        </dgm:presLayoutVars>
      </dgm:prSet>
      <dgm:spPr/>
    </dgm:pt>
    <dgm:pt modelId="{EBACEDFB-2938-4758-B771-847D9454FD77}" type="pres">
      <dgm:prSet presAssocID="{9FB91FCB-A77F-4C37-BFC7-0DF5EC5594EC}" presName="rootComposite" presStyleCnt="0"/>
      <dgm:spPr/>
    </dgm:pt>
    <dgm:pt modelId="{02CED009-83F7-43BA-BCE6-9680DF088C93}" type="pres">
      <dgm:prSet presAssocID="{9FB91FCB-A77F-4C37-BFC7-0DF5EC5594EC}" presName="rootText" presStyleLbl="node1" presStyleIdx="18" presStyleCnt="26">
        <dgm:presLayoutVars>
          <dgm:chMax/>
          <dgm:chPref val="3"/>
        </dgm:presLayoutVars>
      </dgm:prSet>
      <dgm:spPr/>
    </dgm:pt>
    <dgm:pt modelId="{84523F7D-E77F-4E55-AED7-760890963565}" type="pres">
      <dgm:prSet presAssocID="{9FB91FCB-A77F-4C37-BFC7-0DF5EC5594EC}" presName="titleText2" presStyleLbl="fgAcc1" presStyleIdx="18" presStyleCnt="26">
        <dgm:presLayoutVars>
          <dgm:chMax val="0"/>
          <dgm:chPref val="0"/>
        </dgm:presLayoutVars>
      </dgm:prSet>
      <dgm:spPr/>
    </dgm:pt>
    <dgm:pt modelId="{54806614-5E70-4DB4-8F17-C5CB67B9DBD4}" type="pres">
      <dgm:prSet presAssocID="{9FB91FCB-A77F-4C37-BFC7-0DF5EC5594EC}" presName="rootConnector" presStyleLbl="node3" presStyleIdx="0" presStyleCnt="0"/>
      <dgm:spPr/>
    </dgm:pt>
    <dgm:pt modelId="{4C09D077-1658-4F07-A8DD-8F0636E49589}" type="pres">
      <dgm:prSet presAssocID="{9FB91FCB-A77F-4C37-BFC7-0DF5EC5594EC}" presName="hierChild4" presStyleCnt="0"/>
      <dgm:spPr/>
    </dgm:pt>
    <dgm:pt modelId="{F919ADE7-0699-42FA-AAD4-6EEE84C1E6EE}" type="pres">
      <dgm:prSet presAssocID="{9FB91FCB-A77F-4C37-BFC7-0DF5EC5594EC}" presName="hierChild5" presStyleCnt="0"/>
      <dgm:spPr/>
    </dgm:pt>
    <dgm:pt modelId="{B03E03DA-B53F-4DDB-BACC-F4E69875B38C}" type="pres">
      <dgm:prSet presAssocID="{423BF057-841A-4841-AF58-1569457427BD}" presName="Name42" presStyleLbl="parChTrans1D3" presStyleIdx="12" presStyleCnt="19"/>
      <dgm:spPr/>
    </dgm:pt>
    <dgm:pt modelId="{C5171158-BF18-4926-9559-89F862CAB616}" type="pres">
      <dgm:prSet presAssocID="{F7C2CEE6-F7F8-4D5C-81D9-EA97CDDD7A79}" presName="hierRoot2" presStyleCnt="0">
        <dgm:presLayoutVars>
          <dgm:hierBranch val="init"/>
        </dgm:presLayoutVars>
      </dgm:prSet>
      <dgm:spPr/>
    </dgm:pt>
    <dgm:pt modelId="{122842EF-CC01-4112-BBF6-DF1D196A81C6}" type="pres">
      <dgm:prSet presAssocID="{F7C2CEE6-F7F8-4D5C-81D9-EA97CDDD7A79}" presName="rootComposite" presStyleCnt="0"/>
      <dgm:spPr/>
    </dgm:pt>
    <dgm:pt modelId="{12A5724B-C2B7-41EB-9D89-271A579778DB}" type="pres">
      <dgm:prSet presAssocID="{F7C2CEE6-F7F8-4D5C-81D9-EA97CDDD7A79}" presName="rootText" presStyleLbl="node1" presStyleIdx="19" presStyleCnt="26">
        <dgm:presLayoutVars>
          <dgm:chMax/>
          <dgm:chPref val="3"/>
        </dgm:presLayoutVars>
      </dgm:prSet>
      <dgm:spPr/>
    </dgm:pt>
    <dgm:pt modelId="{D780E2F5-A91D-4C19-8679-C3546241D1D0}" type="pres">
      <dgm:prSet presAssocID="{F7C2CEE6-F7F8-4D5C-81D9-EA97CDDD7A79}" presName="titleText2" presStyleLbl="fgAcc1" presStyleIdx="19" presStyleCnt="26" custLinFactNeighborY="-5092">
        <dgm:presLayoutVars>
          <dgm:chMax val="0"/>
          <dgm:chPref val="0"/>
        </dgm:presLayoutVars>
      </dgm:prSet>
      <dgm:spPr/>
    </dgm:pt>
    <dgm:pt modelId="{CF804E75-E3FC-4F38-97DB-F6EB9677834F}" type="pres">
      <dgm:prSet presAssocID="{F7C2CEE6-F7F8-4D5C-81D9-EA97CDDD7A79}" presName="rootConnector" presStyleLbl="node3" presStyleIdx="0" presStyleCnt="0"/>
      <dgm:spPr/>
    </dgm:pt>
    <dgm:pt modelId="{B8FD7A74-5455-4522-9DFC-FFDBFBC64D83}" type="pres">
      <dgm:prSet presAssocID="{F7C2CEE6-F7F8-4D5C-81D9-EA97CDDD7A79}" presName="hierChild4" presStyleCnt="0"/>
      <dgm:spPr/>
    </dgm:pt>
    <dgm:pt modelId="{6253315C-5E74-42EA-AC72-07D2BE23BCED}" type="pres">
      <dgm:prSet presAssocID="{F7C2CEE6-F7F8-4D5C-81D9-EA97CDDD7A79}" presName="hierChild5" presStyleCnt="0"/>
      <dgm:spPr/>
    </dgm:pt>
    <dgm:pt modelId="{8470EC77-97A8-48B0-9801-73D5532763E5}" type="pres">
      <dgm:prSet presAssocID="{97385BB0-76DB-4DE1-AB42-A053B751D584}" presName="Name42" presStyleLbl="parChTrans1D3" presStyleIdx="13" presStyleCnt="19"/>
      <dgm:spPr/>
    </dgm:pt>
    <dgm:pt modelId="{FE986801-BD3E-48B4-B64E-4A2A78BC8952}" type="pres">
      <dgm:prSet presAssocID="{B9F25F26-07D4-47BC-945A-BD5E8E1A7A61}" presName="hierRoot2" presStyleCnt="0">
        <dgm:presLayoutVars>
          <dgm:hierBranch val="init"/>
        </dgm:presLayoutVars>
      </dgm:prSet>
      <dgm:spPr/>
    </dgm:pt>
    <dgm:pt modelId="{E79C195B-39EB-414E-AFDD-D6645F40355E}" type="pres">
      <dgm:prSet presAssocID="{B9F25F26-07D4-47BC-945A-BD5E8E1A7A61}" presName="rootComposite" presStyleCnt="0"/>
      <dgm:spPr/>
    </dgm:pt>
    <dgm:pt modelId="{F895F4E6-F93E-4922-A4FA-EB9F330FB430}" type="pres">
      <dgm:prSet presAssocID="{B9F25F26-07D4-47BC-945A-BD5E8E1A7A61}" presName="rootText" presStyleLbl="node1" presStyleIdx="20" presStyleCnt="26">
        <dgm:presLayoutVars>
          <dgm:chMax/>
          <dgm:chPref val="3"/>
        </dgm:presLayoutVars>
      </dgm:prSet>
      <dgm:spPr/>
    </dgm:pt>
    <dgm:pt modelId="{81235291-D459-439B-B792-5B9CB718B925}" type="pres">
      <dgm:prSet presAssocID="{B9F25F26-07D4-47BC-945A-BD5E8E1A7A61}" presName="titleText2" presStyleLbl="fgAcc1" presStyleIdx="20" presStyleCnt="26">
        <dgm:presLayoutVars>
          <dgm:chMax val="0"/>
          <dgm:chPref val="0"/>
        </dgm:presLayoutVars>
      </dgm:prSet>
      <dgm:spPr/>
    </dgm:pt>
    <dgm:pt modelId="{022EB1E6-CB8E-4A79-A2D2-961436C5DD54}" type="pres">
      <dgm:prSet presAssocID="{B9F25F26-07D4-47BC-945A-BD5E8E1A7A61}" presName="rootConnector" presStyleLbl="node3" presStyleIdx="0" presStyleCnt="0"/>
      <dgm:spPr/>
    </dgm:pt>
    <dgm:pt modelId="{AF08726D-7EFC-422E-BA7F-916C748ED7EC}" type="pres">
      <dgm:prSet presAssocID="{B9F25F26-07D4-47BC-945A-BD5E8E1A7A61}" presName="hierChild4" presStyleCnt="0"/>
      <dgm:spPr/>
    </dgm:pt>
    <dgm:pt modelId="{2AAB6F9B-653D-49A4-A3CD-E1FA6925DF8E}" type="pres">
      <dgm:prSet presAssocID="{B9F25F26-07D4-47BC-945A-BD5E8E1A7A61}" presName="hierChild5" presStyleCnt="0"/>
      <dgm:spPr/>
    </dgm:pt>
    <dgm:pt modelId="{46953C9C-7733-4FF3-A631-D0F383C2643E}" type="pres">
      <dgm:prSet presAssocID="{504A0AD4-B9F9-430D-AD1E-8571502C7B43}" presName="Name42" presStyleLbl="parChTrans1D3" presStyleIdx="14" presStyleCnt="19"/>
      <dgm:spPr/>
    </dgm:pt>
    <dgm:pt modelId="{95F7E598-F31F-42A3-867D-FB74E19C8D7A}" type="pres">
      <dgm:prSet presAssocID="{C98AD4AE-81D5-48B8-A712-F4DABEAB33FE}" presName="hierRoot2" presStyleCnt="0">
        <dgm:presLayoutVars>
          <dgm:hierBranch val="init"/>
        </dgm:presLayoutVars>
      </dgm:prSet>
      <dgm:spPr/>
    </dgm:pt>
    <dgm:pt modelId="{987F04B2-7968-4921-A951-137882F46CB0}" type="pres">
      <dgm:prSet presAssocID="{C98AD4AE-81D5-48B8-A712-F4DABEAB33FE}" presName="rootComposite" presStyleCnt="0"/>
      <dgm:spPr/>
    </dgm:pt>
    <dgm:pt modelId="{E45F2A92-C3B2-4584-A336-B24633C541C2}" type="pres">
      <dgm:prSet presAssocID="{C98AD4AE-81D5-48B8-A712-F4DABEAB33FE}" presName="rootText" presStyleLbl="node1" presStyleIdx="21" presStyleCnt="26" custScaleY="135183">
        <dgm:presLayoutVars>
          <dgm:chMax/>
          <dgm:chPref val="3"/>
        </dgm:presLayoutVars>
      </dgm:prSet>
      <dgm:spPr/>
    </dgm:pt>
    <dgm:pt modelId="{5DBE7710-8460-4435-8D7A-75ACC2C37E58}" type="pres">
      <dgm:prSet presAssocID="{C98AD4AE-81D5-48B8-A712-F4DABEAB33FE}" presName="titleText2" presStyleLbl="fgAcc1" presStyleIdx="21" presStyleCnt="26" custLinFactNeighborY="58673">
        <dgm:presLayoutVars>
          <dgm:chMax val="0"/>
          <dgm:chPref val="0"/>
        </dgm:presLayoutVars>
      </dgm:prSet>
      <dgm:spPr/>
    </dgm:pt>
    <dgm:pt modelId="{E0E9F147-7B9A-4EBA-A774-87E5026D26DF}" type="pres">
      <dgm:prSet presAssocID="{C98AD4AE-81D5-48B8-A712-F4DABEAB33FE}" presName="rootConnector" presStyleLbl="node3" presStyleIdx="0" presStyleCnt="0"/>
      <dgm:spPr/>
    </dgm:pt>
    <dgm:pt modelId="{82194F93-F173-439C-B940-B48127BC0D60}" type="pres">
      <dgm:prSet presAssocID="{C98AD4AE-81D5-48B8-A712-F4DABEAB33FE}" presName="hierChild4" presStyleCnt="0"/>
      <dgm:spPr/>
    </dgm:pt>
    <dgm:pt modelId="{75D73C2B-F429-40B8-9E41-7BE6FCD7E948}" type="pres">
      <dgm:prSet presAssocID="{C98AD4AE-81D5-48B8-A712-F4DABEAB33FE}" presName="hierChild5" presStyleCnt="0"/>
      <dgm:spPr/>
    </dgm:pt>
    <dgm:pt modelId="{EAD5780C-51E2-4A94-8B0B-A76A2E13DD0C}" type="pres">
      <dgm:prSet presAssocID="{D68A0378-775D-4B9A-AECD-F24695E90F4D}" presName="Name42" presStyleLbl="parChTrans1D3" presStyleIdx="15" presStyleCnt="19"/>
      <dgm:spPr/>
    </dgm:pt>
    <dgm:pt modelId="{D2206F01-208B-4AA8-97C2-6B3B923379AC}" type="pres">
      <dgm:prSet presAssocID="{F190AAF2-E14B-4C66-B97E-669F5C3F9AE4}" presName="hierRoot2" presStyleCnt="0">
        <dgm:presLayoutVars>
          <dgm:hierBranch val="init"/>
        </dgm:presLayoutVars>
      </dgm:prSet>
      <dgm:spPr/>
    </dgm:pt>
    <dgm:pt modelId="{B7F0AD4C-C3B4-44B8-83F1-22F460E85A9A}" type="pres">
      <dgm:prSet presAssocID="{F190AAF2-E14B-4C66-B97E-669F5C3F9AE4}" presName="rootComposite" presStyleCnt="0"/>
      <dgm:spPr/>
    </dgm:pt>
    <dgm:pt modelId="{AAC70B9F-BEA2-47FA-8671-A7D07D29F835}" type="pres">
      <dgm:prSet presAssocID="{F190AAF2-E14B-4C66-B97E-669F5C3F9AE4}" presName="rootText" presStyleLbl="node1" presStyleIdx="22" presStyleCnt="26" custScaleY="119829">
        <dgm:presLayoutVars>
          <dgm:chMax/>
          <dgm:chPref val="3"/>
        </dgm:presLayoutVars>
      </dgm:prSet>
      <dgm:spPr/>
    </dgm:pt>
    <dgm:pt modelId="{CC112BF9-47C8-4606-A69E-833EF4746F36}" type="pres">
      <dgm:prSet presAssocID="{F190AAF2-E14B-4C66-B97E-669F5C3F9AE4}" presName="titleText2" presStyleLbl="fgAcc1" presStyleIdx="22" presStyleCnt="26" custLinFactNeighborY="53339">
        <dgm:presLayoutVars>
          <dgm:chMax val="0"/>
          <dgm:chPref val="0"/>
        </dgm:presLayoutVars>
      </dgm:prSet>
      <dgm:spPr/>
    </dgm:pt>
    <dgm:pt modelId="{83716AD5-D12F-43EB-ACEC-0BE3AFE1D184}" type="pres">
      <dgm:prSet presAssocID="{F190AAF2-E14B-4C66-B97E-669F5C3F9AE4}" presName="rootConnector" presStyleLbl="node3" presStyleIdx="0" presStyleCnt="0"/>
      <dgm:spPr/>
    </dgm:pt>
    <dgm:pt modelId="{CFF81033-22DB-474C-A18E-A58094B09956}" type="pres">
      <dgm:prSet presAssocID="{F190AAF2-E14B-4C66-B97E-669F5C3F9AE4}" presName="hierChild4" presStyleCnt="0"/>
      <dgm:spPr/>
    </dgm:pt>
    <dgm:pt modelId="{F2D5018D-B5B6-4D47-B040-D0ADF51C53C6}" type="pres">
      <dgm:prSet presAssocID="{F190AAF2-E14B-4C66-B97E-669F5C3F9AE4}" presName="hierChild5" presStyleCnt="0"/>
      <dgm:spPr/>
    </dgm:pt>
    <dgm:pt modelId="{0BB0CB03-2EE2-41C8-9BB7-87D765CF21B3}" type="pres">
      <dgm:prSet presAssocID="{0997B5D3-8D45-4E1C-ACC9-7253712D2278}" presName="Name42" presStyleLbl="parChTrans1D3" presStyleIdx="16" presStyleCnt="19"/>
      <dgm:spPr/>
    </dgm:pt>
    <dgm:pt modelId="{98BD5E84-AE44-49DC-8257-3B2661ABE2D1}" type="pres">
      <dgm:prSet presAssocID="{C948F60B-EFC2-43AB-BCFE-15748F25DCB6}" presName="hierRoot2" presStyleCnt="0">
        <dgm:presLayoutVars>
          <dgm:hierBranch val="init"/>
        </dgm:presLayoutVars>
      </dgm:prSet>
      <dgm:spPr/>
    </dgm:pt>
    <dgm:pt modelId="{27E79AB8-82FC-4562-A742-CCE1422387B1}" type="pres">
      <dgm:prSet presAssocID="{C948F60B-EFC2-43AB-BCFE-15748F25DCB6}" presName="rootComposite" presStyleCnt="0"/>
      <dgm:spPr/>
    </dgm:pt>
    <dgm:pt modelId="{3B1F1B99-5B4A-468D-87BA-449B51BE7D5B}" type="pres">
      <dgm:prSet presAssocID="{C948F60B-EFC2-43AB-BCFE-15748F25DCB6}" presName="rootText" presStyleLbl="node1" presStyleIdx="23" presStyleCnt="26" custScaleY="124204">
        <dgm:presLayoutVars>
          <dgm:chMax/>
          <dgm:chPref val="3"/>
        </dgm:presLayoutVars>
      </dgm:prSet>
      <dgm:spPr/>
    </dgm:pt>
    <dgm:pt modelId="{59B7C581-A663-464C-A3FE-12FDC9441C04}" type="pres">
      <dgm:prSet presAssocID="{C948F60B-EFC2-43AB-BCFE-15748F25DCB6}" presName="titleText2" presStyleLbl="fgAcc1" presStyleIdx="23" presStyleCnt="26" custLinFactNeighborX="1023" custLinFactNeighborY="48005">
        <dgm:presLayoutVars>
          <dgm:chMax val="0"/>
          <dgm:chPref val="0"/>
        </dgm:presLayoutVars>
      </dgm:prSet>
      <dgm:spPr/>
    </dgm:pt>
    <dgm:pt modelId="{8F543B74-2CFC-4D46-A59A-17939F264300}" type="pres">
      <dgm:prSet presAssocID="{C948F60B-EFC2-43AB-BCFE-15748F25DCB6}" presName="rootConnector" presStyleLbl="node3" presStyleIdx="0" presStyleCnt="0"/>
      <dgm:spPr/>
    </dgm:pt>
    <dgm:pt modelId="{7235E477-72B6-4B73-BDA5-725C275C06CB}" type="pres">
      <dgm:prSet presAssocID="{C948F60B-EFC2-43AB-BCFE-15748F25DCB6}" presName="hierChild4" presStyleCnt="0"/>
      <dgm:spPr/>
    </dgm:pt>
    <dgm:pt modelId="{F1C5FAD1-9A8E-41E0-9A51-30581D7144EC}" type="pres">
      <dgm:prSet presAssocID="{C948F60B-EFC2-43AB-BCFE-15748F25DCB6}" presName="hierChild5" presStyleCnt="0"/>
      <dgm:spPr/>
    </dgm:pt>
    <dgm:pt modelId="{7A8EB217-23F0-490C-AE15-92DD7554CC4B}" type="pres">
      <dgm:prSet presAssocID="{8A7DFAF8-F68F-4860-81B4-FE485E1B8B54}" presName="Name42" presStyleLbl="parChTrans1D3" presStyleIdx="17" presStyleCnt="19"/>
      <dgm:spPr/>
    </dgm:pt>
    <dgm:pt modelId="{95833A1A-B8EC-4985-940B-AAFA0442262E}" type="pres">
      <dgm:prSet presAssocID="{ABDE5B62-E436-477A-8351-3C7E85E4C365}" presName="hierRoot2" presStyleCnt="0">
        <dgm:presLayoutVars>
          <dgm:hierBranch val="init"/>
        </dgm:presLayoutVars>
      </dgm:prSet>
      <dgm:spPr/>
    </dgm:pt>
    <dgm:pt modelId="{8C11B73E-2A31-41DC-9D99-043AC6232041}" type="pres">
      <dgm:prSet presAssocID="{ABDE5B62-E436-477A-8351-3C7E85E4C365}" presName="rootComposite" presStyleCnt="0"/>
      <dgm:spPr/>
    </dgm:pt>
    <dgm:pt modelId="{341ED54D-F8A6-4D67-BA93-F9677F9DEE2C}" type="pres">
      <dgm:prSet presAssocID="{ABDE5B62-E436-477A-8351-3C7E85E4C365}" presName="rootText" presStyleLbl="node1" presStyleIdx="24" presStyleCnt="26">
        <dgm:presLayoutVars>
          <dgm:chMax/>
          <dgm:chPref val="3"/>
        </dgm:presLayoutVars>
      </dgm:prSet>
      <dgm:spPr/>
    </dgm:pt>
    <dgm:pt modelId="{A2887B01-C7CB-47BB-A283-E61D67E20667}" type="pres">
      <dgm:prSet presAssocID="{ABDE5B62-E436-477A-8351-3C7E85E4C365}" presName="titleText2" presStyleLbl="fgAcc1" presStyleIdx="24" presStyleCnt="26" custLinFactNeighborY="42670">
        <dgm:presLayoutVars>
          <dgm:chMax val="0"/>
          <dgm:chPref val="0"/>
        </dgm:presLayoutVars>
      </dgm:prSet>
      <dgm:spPr/>
    </dgm:pt>
    <dgm:pt modelId="{A543D24C-4ED2-427F-B25E-759F7A462C67}" type="pres">
      <dgm:prSet presAssocID="{ABDE5B62-E436-477A-8351-3C7E85E4C365}" presName="rootConnector" presStyleLbl="node3" presStyleIdx="0" presStyleCnt="0"/>
      <dgm:spPr/>
    </dgm:pt>
    <dgm:pt modelId="{542E7E74-8ED2-43EF-8DE8-34546FC9C2B1}" type="pres">
      <dgm:prSet presAssocID="{ABDE5B62-E436-477A-8351-3C7E85E4C365}" presName="hierChild4" presStyleCnt="0"/>
      <dgm:spPr/>
    </dgm:pt>
    <dgm:pt modelId="{6B2E556A-5E29-4632-BF84-BF1CE79ED7F9}" type="pres">
      <dgm:prSet presAssocID="{ABDE5B62-E436-477A-8351-3C7E85E4C365}" presName="hierChild5" presStyleCnt="0"/>
      <dgm:spPr/>
    </dgm:pt>
    <dgm:pt modelId="{4DCEFE50-A273-4A02-953C-18A837F3C69E}" type="pres">
      <dgm:prSet presAssocID="{882C176E-E318-40FD-AA05-AC8A1D5CBFB8}" presName="Name42" presStyleLbl="parChTrans1D3" presStyleIdx="18" presStyleCnt="19"/>
      <dgm:spPr/>
    </dgm:pt>
    <dgm:pt modelId="{254D019C-25B9-4F97-972A-7C090FD8ABC5}" type="pres">
      <dgm:prSet presAssocID="{D033DC6C-65A3-4AF7-8B01-B2CA80D2EB4F}" presName="hierRoot2" presStyleCnt="0">
        <dgm:presLayoutVars>
          <dgm:hierBranch val="init"/>
        </dgm:presLayoutVars>
      </dgm:prSet>
      <dgm:spPr/>
    </dgm:pt>
    <dgm:pt modelId="{423FBB57-036D-4A59-8C7A-AEF2FF85F51F}" type="pres">
      <dgm:prSet presAssocID="{D033DC6C-65A3-4AF7-8B01-B2CA80D2EB4F}" presName="rootComposite" presStyleCnt="0"/>
      <dgm:spPr/>
    </dgm:pt>
    <dgm:pt modelId="{1B402CA1-186D-4F35-B246-679B4D27162F}" type="pres">
      <dgm:prSet presAssocID="{D033DC6C-65A3-4AF7-8B01-B2CA80D2EB4F}" presName="rootText" presStyleLbl="node1" presStyleIdx="25" presStyleCnt="26">
        <dgm:presLayoutVars>
          <dgm:chMax/>
          <dgm:chPref val="3"/>
        </dgm:presLayoutVars>
      </dgm:prSet>
      <dgm:spPr/>
    </dgm:pt>
    <dgm:pt modelId="{AA9C04EC-FFAA-455F-8ECB-CCC41D57D7D2}" type="pres">
      <dgm:prSet presAssocID="{D033DC6C-65A3-4AF7-8B01-B2CA80D2EB4F}" presName="titleText2" presStyleLbl="fgAcc1" presStyleIdx="25" presStyleCnt="26" custLinFactNeighborY="37337">
        <dgm:presLayoutVars>
          <dgm:chMax val="0"/>
          <dgm:chPref val="0"/>
        </dgm:presLayoutVars>
      </dgm:prSet>
      <dgm:spPr/>
    </dgm:pt>
    <dgm:pt modelId="{3A5D9B32-12E2-4A61-BBD9-A53931B6E1E8}" type="pres">
      <dgm:prSet presAssocID="{D033DC6C-65A3-4AF7-8B01-B2CA80D2EB4F}" presName="rootConnector" presStyleLbl="node3" presStyleIdx="0" presStyleCnt="0"/>
      <dgm:spPr/>
    </dgm:pt>
    <dgm:pt modelId="{02FAEE8C-CE1E-4838-933D-F95066228798}" type="pres">
      <dgm:prSet presAssocID="{D033DC6C-65A3-4AF7-8B01-B2CA80D2EB4F}" presName="hierChild4" presStyleCnt="0"/>
      <dgm:spPr/>
    </dgm:pt>
    <dgm:pt modelId="{53DA9B63-8D30-4E91-B4D0-BC553796F14F}" type="pres">
      <dgm:prSet presAssocID="{D033DC6C-65A3-4AF7-8B01-B2CA80D2EB4F}" presName="hierChild5" presStyleCnt="0"/>
      <dgm:spPr/>
    </dgm:pt>
    <dgm:pt modelId="{85A880CE-BFFA-4482-BB0C-F4CB336D9787}" type="pres">
      <dgm:prSet presAssocID="{D2B65B15-EA44-4102-8920-FB295FCCA524}" presName="hierChild5" presStyleCnt="0"/>
      <dgm:spPr/>
    </dgm:pt>
    <dgm:pt modelId="{B7AFF9E6-2021-48C5-AD0C-22BA48CA437C}" type="pres">
      <dgm:prSet presAssocID="{E1FD7796-07E6-4841-8FFE-97B92BA7C253}" presName="hierChild3" presStyleCnt="0"/>
      <dgm:spPr/>
    </dgm:pt>
  </dgm:ptLst>
  <dgm:cxnLst>
    <dgm:cxn modelId="{F8895D01-C840-4193-83CB-1E7B4CEE9346}" srcId="{4E28DC82-A5E8-411C-844B-2C2338521EBD}" destId="{DDB2BF88-D88D-49DB-A370-CADB46796036}" srcOrd="1" destOrd="0" parTransId="{AA858BA3-40E5-4008-88DC-F4D4CE6CB289}" sibTransId="{C265BA11-DFCD-4D65-B45A-C30CBAD10269}"/>
    <dgm:cxn modelId="{AD3E1102-5305-4174-B53D-413330F5D2D9}" type="presOf" srcId="{C6D6BCD5-659B-4030-8A83-E441BD1F225F}" destId="{309BF3EE-8596-48DD-B4CF-1F9B4A4B6676}" srcOrd="1" destOrd="0" presId="urn:microsoft.com/office/officeart/2008/layout/NameandTitleOrganizationalChart"/>
    <dgm:cxn modelId="{11A19603-9493-41BF-B3E0-1BAD7B7BE2D3}" type="presOf" srcId="{0FB4D201-53E0-4CB6-B8DA-9275B6231A19}" destId="{B4A8BC50-2073-4EF7-B421-7E2149A3F704}" srcOrd="0" destOrd="0" presId="urn:microsoft.com/office/officeart/2008/layout/NameandTitleOrganizationalChart"/>
    <dgm:cxn modelId="{78614806-158C-4B6A-9D2D-EE944F1F28A8}" type="presOf" srcId="{C265BA11-DFCD-4D65-B45A-C30CBAD10269}" destId="{9EB36535-44F8-4A11-AAC7-C10FFD336B6F}" srcOrd="0" destOrd="0" presId="urn:microsoft.com/office/officeart/2008/layout/NameandTitleOrganizationalChart"/>
    <dgm:cxn modelId="{39D94707-5DC2-493A-BE0E-6F634F54B3E0}" srcId="{3F5FA6A1-0EAF-4D9F-89C5-D01793F49332}" destId="{BF113837-F284-4BD7-8A99-78B55A853218}" srcOrd="2" destOrd="0" parTransId="{18B8F050-8C25-46AE-91D6-2B0B93B46739}" sibTransId="{1DCDDC61-DE9D-4FF5-863F-98C5B42EDE67}"/>
    <dgm:cxn modelId="{7A2B5408-CCC6-4BEC-86D4-3A14B7CD0076}" type="presOf" srcId="{C948F60B-EFC2-43AB-BCFE-15748F25DCB6}" destId="{3B1F1B99-5B4A-468D-87BA-449B51BE7D5B}" srcOrd="0" destOrd="0" presId="urn:microsoft.com/office/officeart/2008/layout/NameandTitleOrganizationalChart"/>
    <dgm:cxn modelId="{812F3A12-21EA-4497-AD84-02597F85B12E}" type="presOf" srcId="{4253A750-9012-4A49-A820-EB958C53ECB1}" destId="{1BD90596-23F3-4390-9EA8-F5A62F30F6C3}" srcOrd="1" destOrd="0" presId="urn:microsoft.com/office/officeart/2008/layout/NameandTitleOrganizationalChart"/>
    <dgm:cxn modelId="{6C9B9813-9A5F-470A-A47D-1AEAFCD8FC2A}" srcId="{51FBD2EB-F3CF-4692-A7E0-F0B51D814868}" destId="{ED6050D0-1343-40CD-AE99-74283250BED5}" srcOrd="3" destOrd="0" parTransId="{3618A007-D0DF-4F56-BED7-1D7001A954D8}" sibTransId="{34BF3F33-3FCE-4EAA-AC56-1BE9FA27338A}"/>
    <dgm:cxn modelId="{E724AC13-8F22-4978-A01E-20AB9126055D}" type="presOf" srcId="{97385BB0-76DB-4DE1-AB42-A053B751D584}" destId="{8470EC77-97A8-48B0-9801-73D5532763E5}" srcOrd="0" destOrd="0" presId="urn:microsoft.com/office/officeart/2008/layout/NameandTitleOrganizationalChart"/>
    <dgm:cxn modelId="{DB488014-7FC8-44D9-9B12-95CB9016991C}" type="presOf" srcId="{ED8EA83A-963F-4937-9FE2-94563D1A9E8F}" destId="{F044093C-742D-4712-A1FC-68E245255D73}" srcOrd="1" destOrd="0" presId="urn:microsoft.com/office/officeart/2008/layout/NameandTitleOrganizationalChart"/>
    <dgm:cxn modelId="{9161C914-41CE-44D2-AA54-E79BD0523D54}" type="presOf" srcId="{C98AD4AE-81D5-48B8-A712-F4DABEAB33FE}" destId="{E45F2A92-C3B2-4584-A336-B24633C541C2}" srcOrd="0" destOrd="0" presId="urn:microsoft.com/office/officeart/2008/layout/NameandTitleOrganizationalChart"/>
    <dgm:cxn modelId="{74460C15-6B8E-4DEA-9BE1-EC066C1DBE66}" type="presOf" srcId="{37FFDDBB-71F3-40A2-80F5-D7F2349BD757}" destId="{199490B2-742F-4ECE-A19D-930B7412FE77}" srcOrd="0" destOrd="0" presId="urn:microsoft.com/office/officeart/2008/layout/NameandTitleOrganizationalChart"/>
    <dgm:cxn modelId="{E2742719-DB00-4E17-B0C5-50A9DE885DD8}" type="presOf" srcId="{4E28DC82-A5E8-411C-844B-2C2338521EBD}" destId="{F9680914-36E0-453E-988B-395A1802108D}" srcOrd="0" destOrd="0" presId="urn:microsoft.com/office/officeart/2008/layout/NameandTitleOrganizationalChart"/>
    <dgm:cxn modelId="{0CD56C1A-1A5D-4AD3-9E49-BD2FA90C4FA4}" srcId="{E1FD7796-07E6-4841-8FFE-97B92BA7C253}" destId="{49BF2E15-A48F-4B52-A3F7-C55CC9720CBC}" srcOrd="5" destOrd="0" parTransId="{6C65A23A-8AEA-4A2D-A92B-165F420EA221}" sibTransId="{8066418F-6A59-4E6C-B838-889ACDE6EA60}"/>
    <dgm:cxn modelId="{E94B351B-7BA3-4694-8684-925F775FC51C}" srcId="{06DA9F21-3311-4E9E-B558-4F7293B0DE87}" destId="{23AAADD8-FCBA-4C8E-84D5-5637C8BB54A3}" srcOrd="1" destOrd="0" parTransId="{A2B67B64-9F00-4C92-9782-379B757F72C3}" sibTransId="{429F20E8-A0B2-436A-80FB-05F911CBDF87}"/>
    <dgm:cxn modelId="{F3171F1C-1970-4747-9517-749F2FBF5DA8}" type="presOf" srcId="{423BF057-841A-4841-AF58-1569457427BD}" destId="{B03E03DA-B53F-4DDB-BACC-F4E69875B38C}" srcOrd="0" destOrd="0" presId="urn:microsoft.com/office/officeart/2008/layout/NameandTitleOrganizationalChart"/>
    <dgm:cxn modelId="{8EB40120-FE25-4F44-B36F-1C54A645A680}" type="presOf" srcId="{A680EC2B-CF58-4192-9687-0FDB409BDB04}" destId="{767F1E65-C418-4B92-BB06-34B1D728602C}" srcOrd="0" destOrd="0" presId="urn:microsoft.com/office/officeart/2008/layout/NameandTitleOrganizationalChart"/>
    <dgm:cxn modelId="{D24CBD23-9713-4C5F-9E37-49C7CE21F7D9}" srcId="{D2B65B15-EA44-4102-8920-FB295FCCA524}" destId="{ABDE5B62-E436-477A-8351-3C7E85E4C365}" srcOrd="6" destOrd="0" parTransId="{8A7DFAF8-F68F-4860-81B4-FE485E1B8B54}" sibTransId="{682D1BF2-9362-4D4E-89C3-368DF995CC24}"/>
    <dgm:cxn modelId="{643FF825-AA7D-4F15-B197-74BB7E99F963}" srcId="{3F5FA6A1-0EAF-4D9F-89C5-D01793F49332}" destId="{305143C2-84FD-4EBE-B589-8E1621DC87AD}" srcOrd="0" destOrd="0" parTransId="{37FFDDBB-71F3-40A2-80F5-D7F2349BD757}" sibTransId="{23EAC736-D3BF-4C9E-BDEF-B36DE2CF626E}"/>
    <dgm:cxn modelId="{1BC07E29-B95E-4FB0-BEF5-C7954EE15256}" type="presOf" srcId="{C6D6BCD5-659B-4030-8A83-E441BD1F225F}" destId="{E16F2527-90E3-4A22-8882-7466C3CC4249}" srcOrd="0" destOrd="0" presId="urn:microsoft.com/office/officeart/2008/layout/NameandTitleOrganizationalChart"/>
    <dgm:cxn modelId="{A9AAE92A-FDEC-4373-A052-3A0219109192}" type="presOf" srcId="{0FA7213F-1CCD-49F8-97B1-E2870D4D5879}" destId="{20C4A739-1137-4614-A334-A7889F9C848A}" srcOrd="0" destOrd="0" presId="urn:microsoft.com/office/officeart/2008/layout/NameandTitleOrganizationalChart"/>
    <dgm:cxn modelId="{7BD7902D-D9B5-4604-A248-2A63BB520380}" srcId="{E1FD7796-07E6-4841-8FFE-97B92BA7C253}" destId="{3F5FA6A1-0EAF-4D9F-89C5-D01793F49332}" srcOrd="2" destOrd="0" parTransId="{5BBAC68B-219A-4525-8570-819698C080DC}" sibTransId="{0FA7213F-1CCD-49F8-97B1-E2870D4D5879}"/>
    <dgm:cxn modelId="{7841BF2E-5D9A-4997-9B11-8CA3B2611990}" type="presOf" srcId="{C948F60B-EFC2-43AB-BCFE-15748F25DCB6}" destId="{8F543B74-2CFC-4D46-A59A-17939F264300}" srcOrd="1" destOrd="0" presId="urn:microsoft.com/office/officeart/2008/layout/NameandTitleOrganizationalChart"/>
    <dgm:cxn modelId="{85D20934-2248-4805-8323-7713777EC844}" type="presOf" srcId="{C7C8CFD3-5D5D-4AB2-A4A7-33A6A68654BF}" destId="{5FB56F25-9EAA-402F-B350-3EAF40A8F90D}" srcOrd="0" destOrd="0" presId="urn:microsoft.com/office/officeart/2008/layout/NameandTitleOrganizationalChart"/>
    <dgm:cxn modelId="{CEC91E35-1DD0-4546-A3EB-B138E6087828}" type="presOf" srcId="{D4BE4881-A5D8-4FF5-B1DF-879D8089FDDB}" destId="{6B3B4EAC-1803-41BD-9A24-D12DC3A071D8}" srcOrd="0" destOrd="0" presId="urn:microsoft.com/office/officeart/2008/layout/NameandTitleOrganizationalChart"/>
    <dgm:cxn modelId="{C0ACE435-C5D9-4DA5-AA79-0FD3D61F6F26}" type="presOf" srcId="{549B1BA3-3773-499A-9992-C33607EA140C}" destId="{5DBE7710-8460-4435-8D7A-75ACC2C37E58}" srcOrd="0" destOrd="0" presId="urn:microsoft.com/office/officeart/2008/layout/NameandTitleOrganizationalChart"/>
    <dgm:cxn modelId="{2502BA36-5600-42B6-9610-8702AD422507}" type="presOf" srcId="{34BF3F33-3FCE-4EAA-AC56-1BE9FA27338A}" destId="{F8A4D11D-FBAC-42F9-AD3E-EE7EC255CB59}" srcOrd="0" destOrd="0" presId="urn:microsoft.com/office/officeart/2008/layout/NameandTitleOrganizationalChart"/>
    <dgm:cxn modelId="{6FBD9F39-3A5A-4394-9AF7-FE7679D37E17}" type="presOf" srcId="{2747556D-6611-49BD-953F-59FE834740FD}" destId="{429B6B71-CDFF-4FF1-8A5A-E9F7B4E57742}" srcOrd="0" destOrd="0" presId="urn:microsoft.com/office/officeart/2008/layout/NameandTitleOrganizationalChart"/>
    <dgm:cxn modelId="{BE82EA3B-F4D8-46C3-BD48-7689CEA661D7}" type="presOf" srcId="{49BF2E15-A48F-4B52-A3F7-C55CC9720CBC}" destId="{6A0FFC3E-632B-4965-9EB4-6F559C1DDC5A}" srcOrd="1" destOrd="0" presId="urn:microsoft.com/office/officeart/2008/layout/NameandTitleOrganizationalChart"/>
    <dgm:cxn modelId="{DAD2245C-35EB-45A0-A263-1F7478BF0F8B}" type="presOf" srcId="{C98AD4AE-81D5-48B8-A712-F4DABEAB33FE}" destId="{E0E9F147-7B9A-4EBA-A774-87E5026D26DF}" srcOrd="1" destOrd="0" presId="urn:microsoft.com/office/officeart/2008/layout/NameandTitleOrganizationalChart"/>
    <dgm:cxn modelId="{A6A0D35C-0B6A-4532-9CDC-92F3EF188F67}" type="presOf" srcId="{8BF49FDA-F79E-49B7-BCAA-E2B253E39B9E}" destId="{59B7C581-A663-464C-A3FE-12FDC9441C04}" srcOrd="0" destOrd="0" presId="urn:microsoft.com/office/officeart/2008/layout/NameandTitleOrganizationalChart"/>
    <dgm:cxn modelId="{99701E5D-194C-42A1-9C3E-E33A0C05ED1B}" type="presOf" srcId="{23E2AAFD-1F84-43D8-BCD2-E65C078336A0}" destId="{81235291-D459-439B-B792-5B9CB718B925}" srcOrd="0" destOrd="0" presId="urn:microsoft.com/office/officeart/2008/layout/NameandTitleOrganizationalChart"/>
    <dgm:cxn modelId="{3A2E155E-4130-439D-844D-D6A9E046CC19}" srcId="{D2B65B15-EA44-4102-8920-FB295FCCA524}" destId="{F7C2CEE6-F7F8-4D5C-81D9-EA97CDDD7A79}" srcOrd="1" destOrd="0" parTransId="{423BF057-841A-4841-AF58-1569457427BD}" sibTransId="{A0BC60A4-A18E-45C4-A0D2-6AA7A131EAD0}"/>
    <dgm:cxn modelId="{9A88C05E-EDEB-4951-BFB8-AEC01391A048}" srcId="{D2B65B15-EA44-4102-8920-FB295FCCA524}" destId="{C98AD4AE-81D5-48B8-A712-F4DABEAB33FE}" srcOrd="3" destOrd="0" parTransId="{504A0AD4-B9F9-430D-AD1E-8571502C7B43}" sibTransId="{549B1BA3-3773-499A-9992-C33607EA140C}"/>
    <dgm:cxn modelId="{F9E7F360-4EAF-4302-8BCA-34D75823FA86}" type="presOf" srcId="{83ED1858-A1E9-4C35-9E45-97BC945A5C63}" destId="{39EFDDD9-FBD2-439F-A91E-77D291DCA80B}" srcOrd="0" destOrd="0" presId="urn:microsoft.com/office/officeart/2008/layout/NameandTitleOrganizationalChart"/>
    <dgm:cxn modelId="{201CDF62-7CCA-4480-9138-2AE8A036E1B2}" type="presOf" srcId="{ED6050D0-1343-40CD-AE99-74283250BED5}" destId="{DA0655A5-418B-4101-BBE1-CE5D321C6F5E}" srcOrd="0" destOrd="0" presId="urn:microsoft.com/office/officeart/2008/layout/NameandTitleOrganizationalChart"/>
    <dgm:cxn modelId="{7423EC64-365D-4951-84E2-3AFE00621C76}" type="presOf" srcId="{C420B2AE-4E4A-4943-BDBD-3357D18EFB30}" destId="{AA9C04EC-FFAA-455F-8ECB-CCC41D57D7D2}" srcOrd="0" destOrd="0" presId="urn:microsoft.com/office/officeart/2008/layout/NameandTitleOrganizationalChart"/>
    <dgm:cxn modelId="{8E1AEE44-B6DA-4284-A980-B97718936D2B}" type="presOf" srcId="{D033DC6C-65A3-4AF7-8B01-B2CA80D2EB4F}" destId="{3A5D9B32-12E2-4A61-BBD9-A53931B6E1E8}" srcOrd="1" destOrd="0" presId="urn:microsoft.com/office/officeart/2008/layout/NameandTitleOrganizationalChart"/>
    <dgm:cxn modelId="{1F0A7C65-0E01-4648-B7BB-A861FD564BB7}" type="presOf" srcId="{23AAADD8-FCBA-4C8E-84D5-5637C8BB54A3}" destId="{13861E5C-8D8C-4EF0-BB25-445143452894}" srcOrd="0" destOrd="0" presId="urn:microsoft.com/office/officeart/2008/layout/NameandTitleOrganizationalChart"/>
    <dgm:cxn modelId="{CDF28745-FF93-422C-9A55-804D1569BE90}" type="presOf" srcId="{A27EE9FE-1B91-48EF-BCAA-71DAA4BD78C2}" destId="{3414C9CF-9A22-41C1-BD92-6AC21CA0E46B}" srcOrd="0" destOrd="0" presId="urn:microsoft.com/office/officeart/2008/layout/NameandTitleOrganizationalChart"/>
    <dgm:cxn modelId="{C8F00B67-CF24-4551-A70A-8623D8175AF1}" type="presOf" srcId="{504A0AD4-B9F9-430D-AD1E-8571502C7B43}" destId="{46953C9C-7733-4FF3-A631-D0F383C2643E}" srcOrd="0" destOrd="0" presId="urn:microsoft.com/office/officeart/2008/layout/NameandTitleOrganizationalChart"/>
    <dgm:cxn modelId="{FF992447-7EC6-49EE-890E-65F4A810D55A}" type="presOf" srcId="{F359E09C-E67F-499F-8266-5261A17AC07F}" destId="{9BBB8241-C866-465E-B211-91812E79DB99}" srcOrd="1" destOrd="0" presId="urn:microsoft.com/office/officeart/2008/layout/NameandTitleOrganizationalChart"/>
    <dgm:cxn modelId="{6DD64168-08F1-4397-8E08-A31E3FB85C46}" type="presOf" srcId="{7E02AE97-B10C-44FD-B89B-6A041E6879BC}" destId="{2E7EB5E7-755A-4C2F-BE3B-09AB970871B1}" srcOrd="0" destOrd="0" presId="urn:microsoft.com/office/officeart/2008/layout/NameandTitleOrganizationalChart"/>
    <dgm:cxn modelId="{EBDA246B-7742-4DB7-AB40-FB83DA7A27E3}" type="presOf" srcId="{F7C2CEE6-F7F8-4D5C-81D9-EA97CDDD7A79}" destId="{12A5724B-C2B7-41EB-9D89-271A579778DB}" srcOrd="0" destOrd="0" presId="urn:microsoft.com/office/officeart/2008/layout/NameandTitleOrganizationalChart"/>
    <dgm:cxn modelId="{3AC49F6B-A4FE-45FC-BCBD-C25DFFCB2357}" srcId="{D2B65B15-EA44-4102-8920-FB295FCCA524}" destId="{9FB91FCB-A77F-4C37-BFC7-0DF5EC5594EC}" srcOrd="0" destOrd="0" parTransId="{A6B81C75-E0CD-419D-9E44-2B7784827242}" sibTransId="{79891B8C-267F-4877-BBAA-07440280F245}"/>
    <dgm:cxn modelId="{2560206C-4565-46DA-B777-632A205E32DA}" type="presOf" srcId="{6F060768-72EB-4D82-901A-CF5C56C3C84D}" destId="{C2627C7B-11B7-4DCD-91CA-D5DBDAB45CCB}" srcOrd="0" destOrd="0" presId="urn:microsoft.com/office/officeart/2008/layout/NameandTitleOrganizationalChart"/>
    <dgm:cxn modelId="{8B74894C-C7CC-46F4-9215-4CD00280FED4}" type="presOf" srcId="{F359E09C-E67F-499F-8266-5261A17AC07F}" destId="{41021FB2-FF56-485D-8351-0F309BE5C81E}" srcOrd="0" destOrd="0" presId="urn:microsoft.com/office/officeart/2008/layout/NameandTitleOrganizationalChart"/>
    <dgm:cxn modelId="{5FC39D6C-43A2-4FD7-9489-075E2AF83F13}" type="presOf" srcId="{5BBAC68B-219A-4525-8570-819698C080DC}" destId="{91CE37BB-B60A-46CB-9CA8-14FC190A5697}" srcOrd="0" destOrd="0" presId="urn:microsoft.com/office/officeart/2008/layout/NameandTitleOrganizationalChart"/>
    <dgm:cxn modelId="{BCA1246D-8564-4481-A2E3-C8659747C4D1}" type="presOf" srcId="{F190AAF2-E14B-4C66-B97E-669F5C3F9AE4}" destId="{83716AD5-D12F-43EB-ACEC-0BE3AFE1D184}" srcOrd="1" destOrd="0" presId="urn:microsoft.com/office/officeart/2008/layout/NameandTitleOrganizationalChart"/>
    <dgm:cxn modelId="{96658F4D-FB61-4D8A-82D5-EC63E3734331}" type="presOf" srcId="{0262726A-39B2-451F-B656-4AF4A3C7B654}" destId="{D02F7198-5732-472C-AFEB-FF04A101FF1E}" srcOrd="0" destOrd="0" presId="urn:microsoft.com/office/officeart/2008/layout/NameandTitleOrganizationalChart"/>
    <dgm:cxn modelId="{08F27F6E-FE79-4659-8D32-85EC58DB124A}" type="presOf" srcId="{4E28DC82-A5E8-411C-844B-2C2338521EBD}" destId="{8B071B79-6C27-41D6-9514-EA7CE5C8B84A}" srcOrd="1" destOrd="0" presId="urn:microsoft.com/office/officeart/2008/layout/NameandTitleOrganizationalChart"/>
    <dgm:cxn modelId="{02A0844E-F366-4B6D-8449-84A323A2A50F}" type="presOf" srcId="{AA858BA3-40E5-4008-88DC-F4D4CE6CB289}" destId="{BBFE0BD1-B84F-4E1E-904F-61DEB30BA29F}" srcOrd="0" destOrd="0" presId="urn:microsoft.com/office/officeart/2008/layout/NameandTitleOrganizationalChart"/>
    <dgm:cxn modelId="{DF06C54E-47AE-4F5B-A8F1-DEF4F1DDF89F}" type="presOf" srcId="{0997B5D3-8D45-4E1C-ACC9-7253712D2278}" destId="{0BB0CB03-2EE2-41C8-9BB7-87D765CF21B3}" srcOrd="0" destOrd="0" presId="urn:microsoft.com/office/officeart/2008/layout/NameandTitleOrganizationalChart"/>
    <dgm:cxn modelId="{6190476F-E788-42BE-8391-6A1B8670A51C}" type="presOf" srcId="{1DCDDC61-DE9D-4FF5-863F-98C5B42EDE67}" destId="{72FA5671-6232-4DBD-916B-39A82AF2C92E}" srcOrd="0" destOrd="0" presId="urn:microsoft.com/office/officeart/2008/layout/NameandTitleOrganizationalChart"/>
    <dgm:cxn modelId="{DDBBE371-D88F-481F-B4E4-D68FFAC961CB}" type="presOf" srcId="{8066418F-6A59-4E6C-B838-889ACDE6EA60}" destId="{413E8DD9-C3F2-4FB8-819D-3B62B9F3FD37}" srcOrd="0" destOrd="0" presId="urn:microsoft.com/office/officeart/2008/layout/NameandTitleOrganizationalChart"/>
    <dgm:cxn modelId="{F566AD72-433E-4CE7-8330-5B3FFBE66E96}" type="presOf" srcId="{C7C8CFD3-5D5D-4AB2-A4A7-33A6A68654BF}" destId="{50C418F9-EF1C-4FE9-B4C8-E2A02DE7703F}" srcOrd="1" destOrd="0" presId="urn:microsoft.com/office/officeart/2008/layout/NameandTitleOrganizationalChart"/>
    <dgm:cxn modelId="{C4B84353-B3FD-434C-874D-F44101710FD2}" type="presOf" srcId="{9C355C08-D6D0-4601-9505-A43B5137879B}" destId="{C6FEEC71-E7D2-45B7-9CA1-00CAEE78AC9D}" srcOrd="0" destOrd="0" presId="urn:microsoft.com/office/officeart/2008/layout/NameandTitleOrganizationalChart"/>
    <dgm:cxn modelId="{EEA54A74-CC53-433F-BF19-B36056426346}" type="presOf" srcId="{E1FD7796-07E6-4841-8FFE-97B92BA7C253}" destId="{693FB9AE-EF53-49BD-9454-2566B0230EF7}" srcOrd="0" destOrd="0" presId="urn:microsoft.com/office/officeart/2008/layout/NameandTitleOrganizationalChart"/>
    <dgm:cxn modelId="{9BBB7C54-0E01-4889-BD27-D6B13B88CFBC}" type="presOf" srcId="{ED8EA83A-963F-4937-9FE2-94563D1A9E8F}" destId="{B0664930-2814-4853-A9D1-8054AFB85C1D}" srcOrd="0" destOrd="0" presId="urn:microsoft.com/office/officeart/2008/layout/NameandTitleOrganizationalChart"/>
    <dgm:cxn modelId="{18918275-DD07-4188-A846-A420DC10BCCD}" type="presOf" srcId="{429F20E8-A0B2-436A-80FB-05F911CBDF87}" destId="{1CD067F8-0582-4924-A2E0-A0D1C5317036}" srcOrd="0" destOrd="0" presId="urn:microsoft.com/office/officeart/2008/layout/NameandTitleOrganizationalChart"/>
    <dgm:cxn modelId="{8AFB9C55-DE9D-4C0D-8738-6FBE7FEACAEF}" type="presOf" srcId="{23EAC736-D3BF-4C9E-BDEF-B36DE2CF626E}" destId="{0302ED27-CCBC-4CF1-A049-1F3351EF7ECF}" srcOrd="0" destOrd="0" presId="urn:microsoft.com/office/officeart/2008/layout/NameandTitleOrganizationalChart"/>
    <dgm:cxn modelId="{E80CA975-32A0-4215-8D6F-F276122780D9}" type="presOf" srcId="{73CBF6D8-287E-4AA2-8FA0-DBD67BBB682F}" destId="{2AA1CC89-D9A7-47CF-B526-1248EB787DB6}" srcOrd="0" destOrd="0" presId="urn:microsoft.com/office/officeart/2008/layout/NameandTitleOrganizationalChart"/>
    <dgm:cxn modelId="{EBDBA057-746A-4A9F-8CDC-8610A91D3D7F}" type="presOf" srcId="{FE476C61-9B9E-4C1B-838C-984ED140BD99}" destId="{89EC6FE8-CBD4-419C-843A-E761BDFB138F}" srcOrd="0" destOrd="0" presId="urn:microsoft.com/office/officeart/2008/layout/NameandTitleOrganizationalChart"/>
    <dgm:cxn modelId="{253EC557-8310-4048-8779-9CF5542EA19A}" type="presOf" srcId="{3CD08769-D48F-43C6-9001-9E381B8DD08C}" destId="{35D36B3E-5B2B-4F15-846A-B46B1B94D877}" srcOrd="1" destOrd="0" presId="urn:microsoft.com/office/officeart/2008/layout/NameandTitleOrganizationalChart"/>
    <dgm:cxn modelId="{296D2B58-DA1D-4F77-9B87-21C257D92FD2}" srcId="{51FBD2EB-F3CF-4692-A7E0-F0B51D814868}" destId="{C6D6BCD5-659B-4030-8A83-E441BD1F225F}" srcOrd="0" destOrd="0" parTransId="{5C737003-9CD8-4101-843E-86458B98E32E}" sibTransId="{6F060768-72EB-4D82-901A-CF5C56C3C84D}"/>
    <dgm:cxn modelId="{8D213A58-1DB1-4B7F-B19B-F1A889D65C77}" srcId="{D2B65B15-EA44-4102-8920-FB295FCCA524}" destId="{B9F25F26-07D4-47BC-945A-BD5E8E1A7A61}" srcOrd="2" destOrd="0" parTransId="{97385BB0-76DB-4DE1-AB42-A053B751D584}" sibTransId="{23E2AAFD-1F84-43D8-BCD2-E65C078336A0}"/>
    <dgm:cxn modelId="{6E0C7358-1723-431A-BDBF-2377288FD609}" type="presOf" srcId="{20DEB795-8192-471B-8596-C7ED79F1FBEE}" destId="{CC112BF9-47C8-4606-A69E-833EF4746F36}" srcOrd="0" destOrd="0" presId="urn:microsoft.com/office/officeart/2008/layout/NameandTitleOrganizationalChart"/>
    <dgm:cxn modelId="{C9972459-BE1B-4C6A-857D-A477521A6676}" type="presOf" srcId="{D2B65B15-EA44-4102-8920-FB295FCCA524}" destId="{AF8344F0-FF67-4305-89F3-96C791D69529}" srcOrd="0" destOrd="0" presId="urn:microsoft.com/office/officeart/2008/layout/NameandTitleOrganizationalChart"/>
    <dgm:cxn modelId="{09EA6979-890A-440A-B368-B84EB39DFA3D}" srcId="{51FBD2EB-F3CF-4692-A7E0-F0B51D814868}" destId="{ED8EA83A-963F-4937-9FE2-94563D1A9E8F}" srcOrd="2" destOrd="0" parTransId="{F8D9B552-3536-4C1F-BA55-7CF2580D5AAC}" sibTransId="{9C355C08-D6D0-4601-9505-A43B5137879B}"/>
    <dgm:cxn modelId="{41122D5A-8C1B-4775-B405-1BBED803CEFB}" type="presOf" srcId="{9FB91FCB-A77F-4C37-BFC7-0DF5EC5594EC}" destId="{54806614-5E70-4DB4-8F17-C5CB67B9DBD4}" srcOrd="1" destOrd="0" presId="urn:microsoft.com/office/officeart/2008/layout/NameandTitleOrganizationalChart"/>
    <dgm:cxn modelId="{5342EB5A-0684-49F3-841D-A841252FAF50}" type="presOf" srcId="{3BAFADE0-9160-44E2-A90C-35CD1C2BD55A}" destId="{DBAB45A1-00AD-4E69-9BE8-DF319AF5F55D}" srcOrd="0" destOrd="0" presId="urn:microsoft.com/office/officeart/2008/layout/NameandTitleOrganizationalChart"/>
    <dgm:cxn modelId="{4B37187C-CCAF-4CB1-A9C6-96803B655B42}" type="presOf" srcId="{A6B81C75-E0CD-419D-9E44-2B7784827242}" destId="{2A8C7AEB-7695-427A-BDD2-F7B38A95A7EF}" srcOrd="0" destOrd="0" presId="urn:microsoft.com/office/officeart/2008/layout/NameandTitleOrganizationalChart"/>
    <dgm:cxn modelId="{4A833F7D-1008-414A-B881-C399843F89CB}" type="presOf" srcId="{A0BC60A4-A18E-45C4-A0D2-6AA7A131EAD0}" destId="{D780E2F5-A91D-4C19-8679-C3546241D1D0}" srcOrd="0" destOrd="0" presId="urn:microsoft.com/office/officeart/2008/layout/NameandTitleOrganizationalChart"/>
    <dgm:cxn modelId="{84536E7E-3D51-482F-A9DE-80EE37023F9F}" type="presOf" srcId="{B9F25F26-07D4-47BC-945A-BD5E8E1A7A61}" destId="{F895F4E6-F93E-4922-A4FA-EB9F330FB430}" srcOrd="0" destOrd="0" presId="urn:microsoft.com/office/officeart/2008/layout/NameandTitleOrganizationalChart"/>
    <dgm:cxn modelId="{FE8FFE7F-161C-493E-97CA-3275D12F3094}" srcId="{E1FD7796-07E6-4841-8FFE-97B92BA7C253}" destId="{D2B65B15-EA44-4102-8920-FB295FCCA524}" srcOrd="6" destOrd="0" parTransId="{7B00F5CB-CB38-4121-AEFD-3E3E50B898C1}" sibTransId="{C7859BB2-3E28-4D61-B173-2717C39EB50F}"/>
    <dgm:cxn modelId="{9B4BD481-B53F-4395-BFB5-D45A35397029}" type="presOf" srcId="{3618A007-D0DF-4F56-BED7-1D7001A954D8}" destId="{86D3804C-972E-4324-AD03-A413776E6265}" srcOrd="0" destOrd="0" presId="urn:microsoft.com/office/officeart/2008/layout/NameandTitleOrganizationalChart"/>
    <dgm:cxn modelId="{BD53C288-1DE2-4AC1-80C1-F4EBCA1CDE32}" srcId="{83ED1858-A1E9-4C35-9E45-97BC945A5C63}" destId="{E1FD7796-07E6-4841-8FFE-97B92BA7C253}" srcOrd="0" destOrd="0" parTransId="{3D4ABEAD-9AB1-4AAC-AC1A-013BEB3B15E6}" sibTransId="{0FB4D201-53E0-4CB6-B8DA-9275B6231A19}"/>
    <dgm:cxn modelId="{19F75089-FA72-49B7-9A28-E79A87E010FE}" type="presOf" srcId="{AC853D1D-FE95-4827-8686-EC3F02B9A05D}" destId="{9ED0B191-995C-4477-81B6-F1327F765D8E}" srcOrd="0" destOrd="0" presId="urn:microsoft.com/office/officeart/2008/layout/NameandTitleOrganizationalChart"/>
    <dgm:cxn modelId="{D7861C8B-6806-4D36-97E6-A2FD276CD015}" type="presOf" srcId="{874540F6-9100-47F9-A30A-BE8C2E800CC9}" destId="{9B89A3EF-CBFB-4B99-94B8-86A1AB9BF0F4}" srcOrd="1" destOrd="0" presId="urn:microsoft.com/office/officeart/2008/layout/NameandTitleOrganizationalChart"/>
    <dgm:cxn modelId="{25AB758D-F925-4AB7-9034-590BBB8195D5}" type="presOf" srcId="{18B8F050-8C25-46AE-91D6-2B0B93B46739}" destId="{9E83F4B4-DE56-42BC-86F2-D7BC26EE86C7}" srcOrd="0" destOrd="0" presId="urn:microsoft.com/office/officeart/2008/layout/NameandTitleOrganizationalChart"/>
    <dgm:cxn modelId="{C11EAF8F-EF14-4F74-BEFF-A0C82DE6CE68}" type="presOf" srcId="{BF113837-F284-4BD7-8A99-78B55A853218}" destId="{6CC1722B-6B44-4480-A4DC-684C95B11671}" srcOrd="1" destOrd="0" presId="urn:microsoft.com/office/officeart/2008/layout/NameandTitleOrganizationalChart"/>
    <dgm:cxn modelId="{8E66F78F-671B-4EC6-88F1-2C9FBEF8E31B}" type="presOf" srcId="{ED6050D0-1343-40CD-AE99-74283250BED5}" destId="{129EF1E1-8FCA-4015-8EDB-0E8D684D050B}" srcOrd="1" destOrd="0" presId="urn:microsoft.com/office/officeart/2008/layout/NameandTitleOrganizationalChart"/>
    <dgm:cxn modelId="{E0760192-7B44-4282-A055-735C73DB707D}" type="presOf" srcId="{682D1BF2-9362-4D4E-89C3-368DF995CC24}" destId="{A2887B01-C7CB-47BB-A283-E61D67E20667}" srcOrd="0" destOrd="0" presId="urn:microsoft.com/office/officeart/2008/layout/NameandTitleOrganizationalChart"/>
    <dgm:cxn modelId="{1261E692-4A89-4D41-9D61-8C95448C455A}" type="presOf" srcId="{874540F6-9100-47F9-A30A-BE8C2E800CC9}" destId="{6CE9FD73-2460-440C-8718-FEF2CCE504C3}" srcOrd="0" destOrd="0" presId="urn:microsoft.com/office/officeart/2008/layout/NameandTitleOrganizationalChart"/>
    <dgm:cxn modelId="{13137D95-E589-4500-B1CD-8F1210296396}" type="presOf" srcId="{06DA9F21-3311-4E9E-B558-4F7293B0DE87}" destId="{3CC6D754-64A4-47BE-A956-4D846468F8C7}" srcOrd="0" destOrd="0" presId="urn:microsoft.com/office/officeart/2008/layout/NameandTitleOrganizationalChart"/>
    <dgm:cxn modelId="{6FBF2D96-6F9A-442A-83EC-C02AC8ECF0FC}" type="presOf" srcId="{49BF2E15-A48F-4B52-A3F7-C55CC9720CBC}" destId="{E3C74509-9685-410C-9FFC-CDCE091B74A8}" srcOrd="0" destOrd="0" presId="urn:microsoft.com/office/officeart/2008/layout/NameandTitleOrganizationalChart"/>
    <dgm:cxn modelId="{34BD6E96-CE1A-4747-AF95-5D7546E77C7F}" srcId="{D2B65B15-EA44-4102-8920-FB295FCCA524}" destId="{D033DC6C-65A3-4AF7-8B01-B2CA80D2EB4F}" srcOrd="7" destOrd="0" parTransId="{882C176E-E318-40FD-AA05-AC8A1D5CBFB8}" sibTransId="{C420B2AE-4E4A-4943-BDBD-3357D18EFB30}"/>
    <dgm:cxn modelId="{3A107B96-92DF-432A-B1A3-1741B4876C85}" type="presOf" srcId="{3CD08769-D48F-43C6-9001-9E381B8DD08C}" destId="{56FBDE2A-8DBB-49C2-9B57-0751968BC4AD}" srcOrd="0" destOrd="0" presId="urn:microsoft.com/office/officeart/2008/layout/NameandTitleOrganizationalChart"/>
    <dgm:cxn modelId="{E0AFBC97-A6A9-4CF1-915B-BCB3687ED0A8}" type="presOf" srcId="{51FBD2EB-F3CF-4692-A7E0-F0B51D814868}" destId="{710C72B1-8619-43D9-8A1D-9F51168101A4}" srcOrd="1" destOrd="0" presId="urn:microsoft.com/office/officeart/2008/layout/NameandTitleOrganizationalChart"/>
    <dgm:cxn modelId="{8C2D2699-6844-4B14-AF2A-E10D6CE4F2C6}" srcId="{D2B65B15-EA44-4102-8920-FB295FCCA524}" destId="{F190AAF2-E14B-4C66-B97E-669F5C3F9AE4}" srcOrd="4" destOrd="0" parTransId="{D68A0378-775D-4B9A-AECD-F24695E90F4D}" sibTransId="{20DEB795-8192-471B-8596-C7ED79F1FBEE}"/>
    <dgm:cxn modelId="{A8547BA3-E212-4E94-8B00-65C0C9F319C9}" type="presOf" srcId="{D033DC6C-65A3-4AF7-8B01-B2CA80D2EB4F}" destId="{1B402CA1-186D-4F35-B246-679B4D27162F}" srcOrd="0" destOrd="0" presId="urn:microsoft.com/office/officeart/2008/layout/NameandTitleOrganizationalChart"/>
    <dgm:cxn modelId="{10368DA5-3E09-4F36-AB31-4ED87D5D6028}" type="presOf" srcId="{DDB2BF88-D88D-49DB-A370-CADB46796036}" destId="{C8F1F7ED-2B9E-4037-9408-4FA1C6B39F7A}" srcOrd="1" destOrd="0" presId="urn:microsoft.com/office/officeart/2008/layout/NameandTitleOrganizationalChart"/>
    <dgm:cxn modelId="{C9D1AAA9-BD9F-4ED3-B442-009C2EA45B40}" type="presOf" srcId="{ABDE5B62-E436-477A-8351-3C7E85E4C365}" destId="{341ED54D-F8A6-4D67-BA93-F9677F9DEE2C}" srcOrd="0" destOrd="0" presId="urn:microsoft.com/office/officeart/2008/layout/NameandTitleOrganizationalChart"/>
    <dgm:cxn modelId="{0C1908AD-71E1-47A8-A98F-C8C6068DC2B0}" type="presOf" srcId="{3F5FA6A1-0EAF-4D9F-89C5-D01793F49332}" destId="{0FCA9CD1-8F46-4D0C-9D7C-60A079406963}" srcOrd="1" destOrd="0" presId="urn:microsoft.com/office/officeart/2008/layout/NameandTitleOrganizationalChart"/>
    <dgm:cxn modelId="{9E2855AD-CB6E-4D1C-9BA6-99A164BC17C3}" srcId="{E1FD7796-07E6-4841-8FFE-97B92BA7C253}" destId="{4E28DC82-A5E8-411C-844B-2C2338521EBD}" srcOrd="4" destOrd="0" parTransId="{AC853D1D-FE95-4827-8686-EC3F02B9A05D}" sibTransId="{A680EC2B-CF58-4192-9687-0FDB409BDB04}"/>
    <dgm:cxn modelId="{9C771AB3-A802-461E-A8AB-394C17F3B674}" type="presOf" srcId="{82837053-6FE4-486B-B425-414B6363EE46}" destId="{D8E4E55E-4C5D-4B0C-947E-B6C87FA6BF0B}" srcOrd="0" destOrd="0" presId="urn:microsoft.com/office/officeart/2008/layout/NameandTitleOrganizationalChart"/>
    <dgm:cxn modelId="{B5451DB3-C83C-4B05-A2F0-EA1389887105}" type="presOf" srcId="{51FBD2EB-F3CF-4692-A7E0-F0B51D814868}" destId="{77E8B9E8-DC27-4E7C-A580-1CAD9E2C9DC6}" srcOrd="0" destOrd="0" presId="urn:microsoft.com/office/officeart/2008/layout/NameandTitleOrganizationalChart"/>
    <dgm:cxn modelId="{AC95B2B7-3608-4100-B845-52A2C8B564B0}" srcId="{51FBD2EB-F3CF-4692-A7E0-F0B51D814868}" destId="{874540F6-9100-47F9-A30A-BE8C2E800CC9}" srcOrd="1" destOrd="0" parTransId="{FE476C61-9B9E-4C1B-838C-984ED140BD99}" sibTransId="{1158E19E-156C-477E-8697-D3895993CAC3}"/>
    <dgm:cxn modelId="{3A0E9EBB-F224-43AB-BE48-CE5725BB167D}" type="presOf" srcId="{3F5FA6A1-0EAF-4D9F-89C5-D01793F49332}" destId="{3C0D0D5B-2A28-41A5-BE40-1684C2CF93AB}" srcOrd="0" destOrd="0" presId="urn:microsoft.com/office/officeart/2008/layout/NameandTitleOrganizationalChart"/>
    <dgm:cxn modelId="{115341C3-19FC-43A3-AB46-04A8F65E409C}" type="presOf" srcId="{23AAADD8-FCBA-4C8E-84D5-5637C8BB54A3}" destId="{E252F88B-BC74-4DFB-9ED0-CA3F5A7C8076}" srcOrd="1" destOrd="0" presId="urn:microsoft.com/office/officeart/2008/layout/NameandTitleOrganizationalChart"/>
    <dgm:cxn modelId="{8058F3C7-5819-4387-87D7-E8C57DD19080}" srcId="{D2B65B15-EA44-4102-8920-FB295FCCA524}" destId="{C948F60B-EFC2-43AB-BCFE-15748F25DCB6}" srcOrd="5" destOrd="0" parTransId="{0997B5D3-8D45-4E1C-ACC9-7253712D2278}" sibTransId="{8BF49FDA-F79E-49B7-BCAA-E2B253E39B9E}"/>
    <dgm:cxn modelId="{3DF72AC9-87A9-4971-9A50-238111EE256E}" type="presOf" srcId="{79891B8C-267F-4877-BBAA-07440280F245}" destId="{84523F7D-E77F-4E55-AED7-760890963565}" srcOrd="0" destOrd="0" presId="urn:microsoft.com/office/officeart/2008/layout/NameandTitleOrganizationalChart"/>
    <dgm:cxn modelId="{74A8C7C9-577C-4358-BF5C-B3EF08CACD75}" type="presOf" srcId="{8A7DFAF8-F68F-4860-81B4-FE485E1B8B54}" destId="{7A8EB217-23F0-490C-AE15-92DD7554CC4B}" srcOrd="0" destOrd="0" presId="urn:microsoft.com/office/officeart/2008/layout/NameandTitleOrganizationalChart"/>
    <dgm:cxn modelId="{6F27B3CA-215A-4F6C-8C35-34B64A4CDCD2}" type="presOf" srcId="{06DA9F21-3311-4E9E-B558-4F7293B0DE87}" destId="{22B19810-C8F6-462E-A399-428DED2D1062}" srcOrd="1" destOrd="0" presId="urn:microsoft.com/office/officeart/2008/layout/NameandTitleOrganizationalChart"/>
    <dgm:cxn modelId="{8F96ECCA-19A8-469F-A419-CC37E7FC04B6}" type="presOf" srcId="{D2B65B15-EA44-4102-8920-FB295FCCA524}" destId="{F0160712-D845-4383-A21D-483551E4E036}" srcOrd="1" destOrd="0" presId="urn:microsoft.com/office/officeart/2008/layout/NameandTitleOrganizationalChart"/>
    <dgm:cxn modelId="{65E219CD-B170-43F7-A303-16AD23A0D99C}" type="presOf" srcId="{DDB2BF88-D88D-49DB-A370-CADB46796036}" destId="{D6F034FF-A050-4FDB-BD8A-D88FD04E2A10}" srcOrd="0" destOrd="0" presId="urn:microsoft.com/office/officeart/2008/layout/NameandTitleOrganizationalChart"/>
    <dgm:cxn modelId="{765E6DD0-C088-424B-871F-D8AB8025DE3F}" type="presOf" srcId="{ABDE5B62-E436-477A-8351-3C7E85E4C365}" destId="{A543D24C-4ED2-427F-B25E-759F7A462C67}" srcOrd="1" destOrd="0" presId="urn:microsoft.com/office/officeart/2008/layout/NameandTitleOrganizationalChart"/>
    <dgm:cxn modelId="{3AA3BBD0-A4F2-48EB-808B-AB29ABE9030B}" type="presOf" srcId="{F8D9B552-3536-4C1F-BA55-7CF2580D5AAC}" destId="{902C1179-9656-43F0-B2DB-F05164DEDF48}" srcOrd="0" destOrd="0" presId="urn:microsoft.com/office/officeart/2008/layout/NameandTitleOrganizationalChart"/>
    <dgm:cxn modelId="{D59F43D3-A7CB-4CE8-873F-984E4AFCA213}" type="presOf" srcId="{9FB91FCB-A77F-4C37-BFC7-0DF5EC5594EC}" destId="{02CED009-83F7-43BA-BCE6-9680DF088C93}" srcOrd="0" destOrd="0" presId="urn:microsoft.com/office/officeart/2008/layout/NameandTitleOrganizationalChart"/>
    <dgm:cxn modelId="{640C8ED3-B3EE-4378-88CF-1D697D357464}" type="presOf" srcId="{F6D052AA-28D9-4CB8-92A2-293B9D4CDC8B}" destId="{566F8831-3D83-4069-A5C0-980AF26B7ABF}" srcOrd="0" destOrd="0" presId="urn:microsoft.com/office/officeart/2008/layout/NameandTitleOrganizationalChart"/>
    <dgm:cxn modelId="{EB4162D6-F307-47DC-B17D-934AD961D5D8}" type="presOf" srcId="{A2B67B64-9F00-4C92-9782-379B757F72C3}" destId="{4D8538E8-B174-4C66-ADD2-DF6152153E94}" srcOrd="0" destOrd="0" presId="urn:microsoft.com/office/officeart/2008/layout/NameandTitleOrganizationalChart"/>
    <dgm:cxn modelId="{22B1AED7-5FD4-4508-87F4-2CE3D7D8A368}" srcId="{E1FD7796-07E6-4841-8FFE-97B92BA7C253}" destId="{C7C8CFD3-5D5D-4AB2-A4A7-33A6A68654BF}" srcOrd="3" destOrd="0" parTransId="{651866BE-7D7C-48BD-9BDC-B973904D87F5}" sibTransId="{73CBF6D8-287E-4AA2-8FA0-DBD67BBB682F}"/>
    <dgm:cxn modelId="{A9B4AADD-6B6F-4761-B618-BB268E28009F}" srcId="{06DA9F21-3311-4E9E-B558-4F7293B0DE87}" destId="{4253A750-9012-4A49-A820-EB958C53ECB1}" srcOrd="0" destOrd="0" parTransId="{A63A15B4-E390-4372-84F2-729B02EA855E}" sibTransId="{F6D052AA-28D9-4CB8-92A2-293B9D4CDC8B}"/>
    <dgm:cxn modelId="{06853ADE-26DE-4C3F-980A-B2C42BC080D1}" type="presOf" srcId="{651866BE-7D7C-48BD-9BDC-B973904D87F5}" destId="{AC33D78B-7BE3-4AB4-A379-E5340BDAB8CA}" srcOrd="0" destOrd="0" presId="urn:microsoft.com/office/officeart/2008/layout/NameandTitleOrganizationalChart"/>
    <dgm:cxn modelId="{A150BFDE-F71C-49A6-963C-A5E3E839BFAD}" type="presOf" srcId="{5C737003-9CD8-4101-843E-86458B98E32E}" destId="{FA17C292-04CD-42F3-B796-9813D9BB0BAA}" srcOrd="0" destOrd="0" presId="urn:microsoft.com/office/officeart/2008/layout/NameandTitleOrganizationalChart"/>
    <dgm:cxn modelId="{70B691DF-8E03-4451-B6E4-401E8ABEBFF8}" type="presOf" srcId="{B9F25F26-07D4-47BC-945A-BD5E8E1A7A61}" destId="{022EB1E6-CB8E-4A79-A2D2-961436C5DD54}" srcOrd="1" destOrd="0" presId="urn:microsoft.com/office/officeart/2008/layout/NameandTitleOrganizationalChart"/>
    <dgm:cxn modelId="{2F2EC4DF-E6CF-46FA-8923-66AC03D94F50}" type="presOf" srcId="{C7859BB2-3E28-4D61-B173-2717C39EB50F}" destId="{F556D6CD-E654-4022-BE7E-385D82D6B895}" srcOrd="0" destOrd="0" presId="urn:microsoft.com/office/officeart/2008/layout/NameandTitleOrganizationalChart"/>
    <dgm:cxn modelId="{759CE7E3-A357-4D6C-87E7-6FA8E28DF9CC}" type="presOf" srcId="{4253A750-9012-4A49-A820-EB958C53ECB1}" destId="{9A7F811D-089E-43BC-A37E-06DC9A99137E}" srcOrd="0" destOrd="0" presId="urn:microsoft.com/office/officeart/2008/layout/NameandTitleOrganizationalChart"/>
    <dgm:cxn modelId="{BE5A63E4-2380-4705-91ED-ED1158FC92D1}" type="presOf" srcId="{305143C2-84FD-4EBE-B589-8E1621DC87AD}" destId="{822BB4D5-22EC-43C6-9241-9820DEB1AB83}" srcOrd="1" destOrd="0" presId="urn:microsoft.com/office/officeart/2008/layout/NameandTitleOrganizationalChart"/>
    <dgm:cxn modelId="{C7A3F2E8-7354-4BF2-9F5D-F21DBA3F1779}" type="presOf" srcId="{BF113837-F284-4BD7-8A99-78B55A853218}" destId="{37DC54B2-2049-4E35-942D-02C3070EBC26}" srcOrd="0" destOrd="0" presId="urn:microsoft.com/office/officeart/2008/layout/NameandTitleOrganizationalChart"/>
    <dgm:cxn modelId="{531EEFE9-1324-4FC4-BC94-992F10707FAE}" srcId="{3F5FA6A1-0EAF-4D9F-89C5-D01793F49332}" destId="{F359E09C-E67F-499F-8266-5261A17AC07F}" srcOrd="1" destOrd="0" parTransId="{A27EE9FE-1B91-48EF-BCAA-71DAA4BD78C2}" sibTransId="{D0755F18-858C-49D6-B981-1ACB49344197}"/>
    <dgm:cxn modelId="{0D3A30EA-3D8B-41AE-A0E7-AED04561D37E}" type="presOf" srcId="{D0755F18-858C-49D6-B981-1ACB49344197}" destId="{0C48528C-1F30-475E-956B-DC68C2ACF112}" srcOrd="0" destOrd="0" presId="urn:microsoft.com/office/officeart/2008/layout/NameandTitleOrganizationalChart"/>
    <dgm:cxn modelId="{93870AEB-2C7E-48B6-B9EB-4892557FF8A0}" type="presOf" srcId="{882C176E-E318-40FD-AA05-AC8A1D5CBFB8}" destId="{4DCEFE50-A273-4A02-953C-18A837F3C69E}" srcOrd="0" destOrd="0" presId="urn:microsoft.com/office/officeart/2008/layout/NameandTitleOrganizationalChart"/>
    <dgm:cxn modelId="{95DDBCEB-132C-4DDE-A5F2-4B98EAF275F3}" type="presOf" srcId="{F190AAF2-E14B-4C66-B97E-669F5C3F9AE4}" destId="{AAC70B9F-BEA2-47FA-8671-A7D07D29F835}" srcOrd="0" destOrd="0" presId="urn:microsoft.com/office/officeart/2008/layout/NameandTitleOrganizationalChart"/>
    <dgm:cxn modelId="{B539A1ED-0EF6-488E-B7BB-C49BA064B3D1}" type="presOf" srcId="{6C65A23A-8AEA-4A2D-A92B-165F420EA221}" destId="{82FF4483-1D10-49CA-9397-1604AD07F1BC}" srcOrd="0" destOrd="0" presId="urn:microsoft.com/office/officeart/2008/layout/NameandTitleOrganizationalChart"/>
    <dgm:cxn modelId="{20770BF0-601C-40CC-9D9B-1420FA1EED63}" srcId="{E1FD7796-07E6-4841-8FFE-97B92BA7C253}" destId="{06DA9F21-3311-4E9E-B558-4F7293B0DE87}" srcOrd="1" destOrd="0" parTransId="{7E02AE97-B10C-44FD-B89B-6A041E6879BC}" sibTransId="{3BAFADE0-9160-44E2-A90C-35CD1C2BD55A}"/>
    <dgm:cxn modelId="{C55C5BF0-2422-40F1-A73D-505C758439C9}" type="presOf" srcId="{1158E19E-156C-477E-8697-D3895993CAC3}" destId="{24D57D49-9938-4B0B-9DFA-8632FCC41F4A}" srcOrd="0" destOrd="0" presId="urn:microsoft.com/office/officeart/2008/layout/NameandTitleOrganizationalChart"/>
    <dgm:cxn modelId="{7BC999F0-F251-4461-AB58-CCB0FA48E94D}" type="presOf" srcId="{7B00F5CB-CB38-4121-AEFD-3E3E50B898C1}" destId="{92C1CF64-BA76-4FA2-A700-D739BFE887B6}" srcOrd="0" destOrd="0" presId="urn:microsoft.com/office/officeart/2008/layout/NameandTitleOrganizationalChart"/>
    <dgm:cxn modelId="{7E7CC5F2-6A75-458F-A9FD-9640979502D1}" type="presOf" srcId="{305143C2-84FD-4EBE-B589-8E1621DC87AD}" destId="{112F798A-6B4A-48A1-A757-598D21FB5F51}" srcOrd="0" destOrd="0" presId="urn:microsoft.com/office/officeart/2008/layout/NameandTitleOrganizationalChart"/>
    <dgm:cxn modelId="{D8CB3FF4-9B4E-4751-A777-0F85AA566F50}" type="presOf" srcId="{F7C2CEE6-F7F8-4D5C-81D9-EA97CDDD7A79}" destId="{CF804E75-E3FC-4F38-97DB-F6EB9677834F}" srcOrd="1" destOrd="0" presId="urn:microsoft.com/office/officeart/2008/layout/NameandTitleOrganizationalChart"/>
    <dgm:cxn modelId="{25C1C1F4-A93E-41ED-8278-78D87CA1F273}" srcId="{E1FD7796-07E6-4841-8FFE-97B92BA7C253}" destId="{51FBD2EB-F3CF-4692-A7E0-F0B51D814868}" srcOrd="0" destOrd="0" parTransId="{0262726A-39B2-451F-B656-4AF4A3C7B654}" sibTransId="{2747556D-6611-49BD-953F-59FE834740FD}"/>
    <dgm:cxn modelId="{5F010EF8-F3A9-4BA6-8D7B-5516A2F43C6E}" srcId="{4E28DC82-A5E8-411C-844B-2C2338521EBD}" destId="{3CD08769-D48F-43C6-9001-9E381B8DD08C}" srcOrd="0" destOrd="0" parTransId="{D4BE4881-A5D8-4FF5-B1DF-879D8089FDDB}" sibTransId="{82837053-6FE4-486B-B425-414B6363EE46}"/>
    <dgm:cxn modelId="{60E8B8FB-85F6-4282-B0A2-9FF9C7563E1E}" type="presOf" srcId="{E1FD7796-07E6-4841-8FFE-97B92BA7C253}" destId="{1B7DFBD7-05BF-4E5E-B657-EFB2B54087B8}" srcOrd="1" destOrd="0" presId="urn:microsoft.com/office/officeart/2008/layout/NameandTitleOrganizationalChart"/>
    <dgm:cxn modelId="{384118FD-4855-4AC0-A502-7B381339BC91}" type="presOf" srcId="{A63A15B4-E390-4372-84F2-729B02EA855E}" destId="{91214A5F-FDA5-41FC-950C-219C05CC1F2A}" srcOrd="0" destOrd="0" presId="urn:microsoft.com/office/officeart/2008/layout/NameandTitleOrganizationalChart"/>
    <dgm:cxn modelId="{FA342BFD-9C2E-43ED-8135-9711FFF4AECB}" type="presOf" srcId="{D68A0378-775D-4B9A-AECD-F24695E90F4D}" destId="{EAD5780C-51E2-4A94-8B0B-A76A2E13DD0C}" srcOrd="0" destOrd="0" presId="urn:microsoft.com/office/officeart/2008/layout/NameandTitleOrganizationalChart"/>
    <dgm:cxn modelId="{E553A777-8F43-42B2-8CC6-1156214B00AA}" type="presParOf" srcId="{39EFDDD9-FBD2-439F-A91E-77D291DCA80B}" destId="{BAFDFA00-BC7E-46B9-AC86-142AFA9B754C}" srcOrd="0" destOrd="0" presId="urn:microsoft.com/office/officeart/2008/layout/NameandTitleOrganizationalChart"/>
    <dgm:cxn modelId="{DBC61E87-328B-4172-9D8F-75EF72F6F960}" type="presParOf" srcId="{BAFDFA00-BC7E-46B9-AC86-142AFA9B754C}" destId="{F2ADCA52-0662-490A-8E31-5032634048CB}" srcOrd="0" destOrd="0" presId="urn:microsoft.com/office/officeart/2008/layout/NameandTitleOrganizationalChart"/>
    <dgm:cxn modelId="{79F3DCBD-77F7-4FCE-8B57-7A3D7E3E90EB}" type="presParOf" srcId="{F2ADCA52-0662-490A-8E31-5032634048CB}" destId="{693FB9AE-EF53-49BD-9454-2566B0230EF7}" srcOrd="0" destOrd="0" presId="urn:microsoft.com/office/officeart/2008/layout/NameandTitleOrganizationalChart"/>
    <dgm:cxn modelId="{643FBF0D-CA7E-4E64-B3BF-C83CABFC73F4}" type="presParOf" srcId="{F2ADCA52-0662-490A-8E31-5032634048CB}" destId="{B4A8BC50-2073-4EF7-B421-7E2149A3F704}" srcOrd="1" destOrd="0" presId="urn:microsoft.com/office/officeart/2008/layout/NameandTitleOrganizationalChart"/>
    <dgm:cxn modelId="{BC214B2A-EE3D-4DD5-9AC7-51A447756F8E}" type="presParOf" srcId="{F2ADCA52-0662-490A-8E31-5032634048CB}" destId="{1B7DFBD7-05BF-4E5E-B657-EFB2B54087B8}" srcOrd="2" destOrd="0" presId="urn:microsoft.com/office/officeart/2008/layout/NameandTitleOrganizationalChart"/>
    <dgm:cxn modelId="{9A4A84D5-DDD1-4478-AF0C-07E45B5B8055}" type="presParOf" srcId="{BAFDFA00-BC7E-46B9-AC86-142AFA9B754C}" destId="{A5E2B3A6-437B-472D-B207-46CE659FF08B}" srcOrd="1" destOrd="0" presId="urn:microsoft.com/office/officeart/2008/layout/NameandTitleOrganizationalChart"/>
    <dgm:cxn modelId="{AAF44CE1-69BC-46B9-B4D9-4119271B7968}" type="presParOf" srcId="{A5E2B3A6-437B-472D-B207-46CE659FF08B}" destId="{D02F7198-5732-472C-AFEB-FF04A101FF1E}" srcOrd="0" destOrd="0" presId="urn:microsoft.com/office/officeart/2008/layout/NameandTitleOrganizationalChart"/>
    <dgm:cxn modelId="{3EEB7371-4FA6-4BE1-A86E-483A40FA974D}" type="presParOf" srcId="{A5E2B3A6-437B-472D-B207-46CE659FF08B}" destId="{BA875127-E24C-40C5-8AC3-55FB28C31701}" srcOrd="1" destOrd="0" presId="urn:microsoft.com/office/officeart/2008/layout/NameandTitleOrganizationalChart"/>
    <dgm:cxn modelId="{5D100E17-C210-467E-9E26-22BD99481162}" type="presParOf" srcId="{BA875127-E24C-40C5-8AC3-55FB28C31701}" destId="{1E4C14B0-7857-4EC7-B1FF-896ACAB06768}" srcOrd="0" destOrd="0" presId="urn:microsoft.com/office/officeart/2008/layout/NameandTitleOrganizationalChart"/>
    <dgm:cxn modelId="{5DE1FFD6-4869-48B0-A04A-2690012D6DEA}" type="presParOf" srcId="{1E4C14B0-7857-4EC7-B1FF-896ACAB06768}" destId="{77E8B9E8-DC27-4E7C-A580-1CAD9E2C9DC6}" srcOrd="0" destOrd="0" presId="urn:microsoft.com/office/officeart/2008/layout/NameandTitleOrganizationalChart"/>
    <dgm:cxn modelId="{2F8197C5-7FD8-4F58-ABFB-457AA50630BA}" type="presParOf" srcId="{1E4C14B0-7857-4EC7-B1FF-896ACAB06768}" destId="{429B6B71-CDFF-4FF1-8A5A-E9F7B4E57742}" srcOrd="1" destOrd="0" presId="urn:microsoft.com/office/officeart/2008/layout/NameandTitleOrganizationalChart"/>
    <dgm:cxn modelId="{1731CBD4-D4F2-4328-A9F0-9DC3FBDA0A8C}" type="presParOf" srcId="{1E4C14B0-7857-4EC7-B1FF-896ACAB06768}" destId="{710C72B1-8619-43D9-8A1D-9F51168101A4}" srcOrd="2" destOrd="0" presId="urn:microsoft.com/office/officeart/2008/layout/NameandTitleOrganizationalChart"/>
    <dgm:cxn modelId="{D30BB40F-D759-4490-9E7F-5F2ADFF59F5F}" type="presParOf" srcId="{BA875127-E24C-40C5-8AC3-55FB28C31701}" destId="{A05E3129-AC7C-46ED-BB80-2F0F8B72B5BE}" srcOrd="1" destOrd="0" presId="urn:microsoft.com/office/officeart/2008/layout/NameandTitleOrganizationalChart"/>
    <dgm:cxn modelId="{BA947451-E6EA-4ADB-B9BC-23D7B81DB633}" type="presParOf" srcId="{A05E3129-AC7C-46ED-BB80-2F0F8B72B5BE}" destId="{FA17C292-04CD-42F3-B796-9813D9BB0BAA}" srcOrd="0" destOrd="0" presId="urn:microsoft.com/office/officeart/2008/layout/NameandTitleOrganizationalChart"/>
    <dgm:cxn modelId="{842BF517-C712-4A0D-A054-11BE5D0BF83A}" type="presParOf" srcId="{A05E3129-AC7C-46ED-BB80-2F0F8B72B5BE}" destId="{243ABC21-F460-4020-B1AA-54EAACC6F80A}" srcOrd="1" destOrd="0" presId="urn:microsoft.com/office/officeart/2008/layout/NameandTitleOrganizationalChart"/>
    <dgm:cxn modelId="{76BC9816-043B-4DB8-968E-9D013209AE03}" type="presParOf" srcId="{243ABC21-F460-4020-B1AA-54EAACC6F80A}" destId="{0ADCBD94-2AF5-4F53-B137-6BB61C38099B}" srcOrd="0" destOrd="0" presId="urn:microsoft.com/office/officeart/2008/layout/NameandTitleOrganizationalChart"/>
    <dgm:cxn modelId="{45EECAED-3C6E-4322-99AA-BB6066C64EE2}" type="presParOf" srcId="{0ADCBD94-2AF5-4F53-B137-6BB61C38099B}" destId="{E16F2527-90E3-4A22-8882-7466C3CC4249}" srcOrd="0" destOrd="0" presId="urn:microsoft.com/office/officeart/2008/layout/NameandTitleOrganizationalChart"/>
    <dgm:cxn modelId="{4C2F997B-675F-4070-B54F-0C493B813555}" type="presParOf" srcId="{0ADCBD94-2AF5-4F53-B137-6BB61C38099B}" destId="{C2627C7B-11B7-4DCD-91CA-D5DBDAB45CCB}" srcOrd="1" destOrd="0" presId="urn:microsoft.com/office/officeart/2008/layout/NameandTitleOrganizationalChart"/>
    <dgm:cxn modelId="{494825AC-A84F-47FC-91E8-D2EECD47C0A7}" type="presParOf" srcId="{0ADCBD94-2AF5-4F53-B137-6BB61C38099B}" destId="{309BF3EE-8596-48DD-B4CF-1F9B4A4B6676}" srcOrd="2" destOrd="0" presId="urn:microsoft.com/office/officeart/2008/layout/NameandTitleOrganizationalChart"/>
    <dgm:cxn modelId="{9A4A36E5-1757-498A-8860-B2965E639BFA}" type="presParOf" srcId="{243ABC21-F460-4020-B1AA-54EAACC6F80A}" destId="{A90FE04B-C6DE-4731-A5B8-B589F09BDDD8}" srcOrd="1" destOrd="0" presId="urn:microsoft.com/office/officeart/2008/layout/NameandTitleOrganizationalChart"/>
    <dgm:cxn modelId="{6463F119-AA50-45E5-98A2-B17FD297A321}" type="presParOf" srcId="{243ABC21-F460-4020-B1AA-54EAACC6F80A}" destId="{327635ED-15ED-4809-8E08-0BEE6B287576}" srcOrd="2" destOrd="0" presId="urn:microsoft.com/office/officeart/2008/layout/NameandTitleOrganizationalChart"/>
    <dgm:cxn modelId="{F09EFC6A-BCA5-4B54-BACA-A3490CADBDA2}" type="presParOf" srcId="{A05E3129-AC7C-46ED-BB80-2F0F8B72B5BE}" destId="{89EC6FE8-CBD4-419C-843A-E761BDFB138F}" srcOrd="2" destOrd="0" presId="urn:microsoft.com/office/officeart/2008/layout/NameandTitleOrganizationalChart"/>
    <dgm:cxn modelId="{012EBCA8-34AC-4A42-BD1F-A4F472B5D38B}" type="presParOf" srcId="{A05E3129-AC7C-46ED-BB80-2F0F8B72B5BE}" destId="{AE2BFF17-1322-498B-B8F1-95D877D8BE82}" srcOrd="3" destOrd="0" presId="urn:microsoft.com/office/officeart/2008/layout/NameandTitleOrganizationalChart"/>
    <dgm:cxn modelId="{E59F3031-6C2D-46D1-8810-074B5B4433E6}" type="presParOf" srcId="{AE2BFF17-1322-498B-B8F1-95D877D8BE82}" destId="{2FF3A151-D067-49AC-84BC-16E0FF31A5B9}" srcOrd="0" destOrd="0" presId="urn:microsoft.com/office/officeart/2008/layout/NameandTitleOrganizationalChart"/>
    <dgm:cxn modelId="{C624B2A2-C622-4A02-ABCC-C628E5B5301E}" type="presParOf" srcId="{2FF3A151-D067-49AC-84BC-16E0FF31A5B9}" destId="{6CE9FD73-2460-440C-8718-FEF2CCE504C3}" srcOrd="0" destOrd="0" presId="urn:microsoft.com/office/officeart/2008/layout/NameandTitleOrganizationalChart"/>
    <dgm:cxn modelId="{290D27D7-A1F4-46D7-80D2-4B68093675A9}" type="presParOf" srcId="{2FF3A151-D067-49AC-84BC-16E0FF31A5B9}" destId="{24D57D49-9938-4B0B-9DFA-8632FCC41F4A}" srcOrd="1" destOrd="0" presId="urn:microsoft.com/office/officeart/2008/layout/NameandTitleOrganizationalChart"/>
    <dgm:cxn modelId="{EAC14D71-CDD3-4F3B-B7BA-E201E18C9FE5}" type="presParOf" srcId="{2FF3A151-D067-49AC-84BC-16E0FF31A5B9}" destId="{9B89A3EF-CBFB-4B99-94B8-86A1AB9BF0F4}" srcOrd="2" destOrd="0" presId="urn:microsoft.com/office/officeart/2008/layout/NameandTitleOrganizationalChart"/>
    <dgm:cxn modelId="{BF1F0BE7-EB80-4B75-9AC6-CA0AA01320E9}" type="presParOf" srcId="{AE2BFF17-1322-498B-B8F1-95D877D8BE82}" destId="{AF61151F-BF0B-4EF2-97F8-0EEE8230BEA5}" srcOrd="1" destOrd="0" presId="urn:microsoft.com/office/officeart/2008/layout/NameandTitleOrganizationalChart"/>
    <dgm:cxn modelId="{1CC097D1-D978-4AEE-AE61-94529E90550A}" type="presParOf" srcId="{AE2BFF17-1322-498B-B8F1-95D877D8BE82}" destId="{417BB3D3-32E7-446F-BFFE-5BA7BF633BB4}" srcOrd="2" destOrd="0" presId="urn:microsoft.com/office/officeart/2008/layout/NameandTitleOrganizationalChart"/>
    <dgm:cxn modelId="{E3DA6D9D-7D75-491F-8C07-BD0B9F4D2833}" type="presParOf" srcId="{A05E3129-AC7C-46ED-BB80-2F0F8B72B5BE}" destId="{902C1179-9656-43F0-B2DB-F05164DEDF48}" srcOrd="4" destOrd="0" presId="urn:microsoft.com/office/officeart/2008/layout/NameandTitleOrganizationalChart"/>
    <dgm:cxn modelId="{C10160BD-C3BD-49DE-AD9B-01DC1CDDB30E}" type="presParOf" srcId="{A05E3129-AC7C-46ED-BB80-2F0F8B72B5BE}" destId="{2A5B0703-7CB7-4734-9F2A-3053BBAA271D}" srcOrd="5" destOrd="0" presId="urn:microsoft.com/office/officeart/2008/layout/NameandTitleOrganizationalChart"/>
    <dgm:cxn modelId="{2B328713-1EFC-42F3-8D5A-0EBD4217DE09}" type="presParOf" srcId="{2A5B0703-7CB7-4734-9F2A-3053BBAA271D}" destId="{0B38D6FC-6B79-41A9-9130-E5E8272660F5}" srcOrd="0" destOrd="0" presId="urn:microsoft.com/office/officeart/2008/layout/NameandTitleOrganizationalChart"/>
    <dgm:cxn modelId="{E49A4DD9-1A58-4E70-8517-3DEA01F04814}" type="presParOf" srcId="{0B38D6FC-6B79-41A9-9130-E5E8272660F5}" destId="{B0664930-2814-4853-A9D1-8054AFB85C1D}" srcOrd="0" destOrd="0" presId="urn:microsoft.com/office/officeart/2008/layout/NameandTitleOrganizationalChart"/>
    <dgm:cxn modelId="{2C8B2580-85B2-4EA6-9F73-AC86858D7308}" type="presParOf" srcId="{0B38D6FC-6B79-41A9-9130-E5E8272660F5}" destId="{C6FEEC71-E7D2-45B7-9CA1-00CAEE78AC9D}" srcOrd="1" destOrd="0" presId="urn:microsoft.com/office/officeart/2008/layout/NameandTitleOrganizationalChart"/>
    <dgm:cxn modelId="{977C2EAC-2499-41D7-B819-A66805C304C4}" type="presParOf" srcId="{0B38D6FC-6B79-41A9-9130-E5E8272660F5}" destId="{F044093C-742D-4712-A1FC-68E245255D73}" srcOrd="2" destOrd="0" presId="urn:microsoft.com/office/officeart/2008/layout/NameandTitleOrganizationalChart"/>
    <dgm:cxn modelId="{C08FA661-4F33-4CF7-816C-C11C3DA4331A}" type="presParOf" srcId="{2A5B0703-7CB7-4734-9F2A-3053BBAA271D}" destId="{F1391569-E39A-4AA0-BF2E-A967CC4734AA}" srcOrd="1" destOrd="0" presId="urn:microsoft.com/office/officeart/2008/layout/NameandTitleOrganizationalChart"/>
    <dgm:cxn modelId="{EACB3978-4DB4-4FD2-954A-C183C8ED57F8}" type="presParOf" srcId="{2A5B0703-7CB7-4734-9F2A-3053BBAA271D}" destId="{44BA2672-A4DA-4072-8467-A075564A620E}" srcOrd="2" destOrd="0" presId="urn:microsoft.com/office/officeart/2008/layout/NameandTitleOrganizationalChart"/>
    <dgm:cxn modelId="{BB54B8BC-7BB0-449E-974D-DA0085C4E7E4}" type="presParOf" srcId="{A05E3129-AC7C-46ED-BB80-2F0F8B72B5BE}" destId="{86D3804C-972E-4324-AD03-A413776E6265}" srcOrd="6" destOrd="0" presId="urn:microsoft.com/office/officeart/2008/layout/NameandTitleOrganizationalChart"/>
    <dgm:cxn modelId="{D6100E7A-150A-4BBE-B31C-F0339306E6B1}" type="presParOf" srcId="{A05E3129-AC7C-46ED-BB80-2F0F8B72B5BE}" destId="{014948C0-84F3-469F-9E84-48BEE77EA911}" srcOrd="7" destOrd="0" presId="urn:microsoft.com/office/officeart/2008/layout/NameandTitleOrganizationalChart"/>
    <dgm:cxn modelId="{1701D594-F28C-4F06-8B0B-548BE6134A46}" type="presParOf" srcId="{014948C0-84F3-469F-9E84-48BEE77EA911}" destId="{6FD85FCA-51E4-47E0-B833-F9A958F16446}" srcOrd="0" destOrd="0" presId="urn:microsoft.com/office/officeart/2008/layout/NameandTitleOrganizationalChart"/>
    <dgm:cxn modelId="{4CA348DA-6DEF-4A9E-AC79-3D51413E8417}" type="presParOf" srcId="{6FD85FCA-51E4-47E0-B833-F9A958F16446}" destId="{DA0655A5-418B-4101-BBE1-CE5D321C6F5E}" srcOrd="0" destOrd="0" presId="urn:microsoft.com/office/officeart/2008/layout/NameandTitleOrganizationalChart"/>
    <dgm:cxn modelId="{57DB8C6A-7992-4039-BB5A-77B49F6423D0}" type="presParOf" srcId="{6FD85FCA-51E4-47E0-B833-F9A958F16446}" destId="{F8A4D11D-FBAC-42F9-AD3E-EE7EC255CB59}" srcOrd="1" destOrd="0" presId="urn:microsoft.com/office/officeart/2008/layout/NameandTitleOrganizationalChart"/>
    <dgm:cxn modelId="{F27B6B8A-E74C-42E1-8458-AE35D1E16CAF}" type="presParOf" srcId="{6FD85FCA-51E4-47E0-B833-F9A958F16446}" destId="{129EF1E1-8FCA-4015-8EDB-0E8D684D050B}" srcOrd="2" destOrd="0" presId="urn:microsoft.com/office/officeart/2008/layout/NameandTitleOrganizationalChart"/>
    <dgm:cxn modelId="{BC8060DE-617E-4F86-8E87-BB32244D37B4}" type="presParOf" srcId="{014948C0-84F3-469F-9E84-48BEE77EA911}" destId="{EAAD1048-C6F5-435C-9AE3-E24265C5323D}" srcOrd="1" destOrd="0" presId="urn:microsoft.com/office/officeart/2008/layout/NameandTitleOrganizationalChart"/>
    <dgm:cxn modelId="{FCD35F4C-3741-4A92-AF8E-157C09FB2B5D}" type="presParOf" srcId="{014948C0-84F3-469F-9E84-48BEE77EA911}" destId="{8116221F-197D-46E2-B189-DC65997858EA}" srcOrd="2" destOrd="0" presId="urn:microsoft.com/office/officeart/2008/layout/NameandTitleOrganizationalChart"/>
    <dgm:cxn modelId="{B5C547EB-195F-4F0A-9D0D-D4933EA9A286}" type="presParOf" srcId="{BA875127-E24C-40C5-8AC3-55FB28C31701}" destId="{0503C221-60F7-45F9-B031-81201A48CB72}" srcOrd="2" destOrd="0" presId="urn:microsoft.com/office/officeart/2008/layout/NameandTitleOrganizationalChart"/>
    <dgm:cxn modelId="{DB719330-D00E-482C-9518-4E668161DB64}" type="presParOf" srcId="{A5E2B3A6-437B-472D-B207-46CE659FF08B}" destId="{2E7EB5E7-755A-4C2F-BE3B-09AB970871B1}" srcOrd="2" destOrd="0" presId="urn:microsoft.com/office/officeart/2008/layout/NameandTitleOrganizationalChart"/>
    <dgm:cxn modelId="{E5322BF0-B57B-4DAE-902E-BD996892A504}" type="presParOf" srcId="{A5E2B3A6-437B-472D-B207-46CE659FF08B}" destId="{05F7D282-59B6-4D96-8A5A-DB952BC87303}" srcOrd="3" destOrd="0" presId="urn:microsoft.com/office/officeart/2008/layout/NameandTitleOrganizationalChart"/>
    <dgm:cxn modelId="{BF453F94-0E5D-471B-AD8A-A4F4E4A4EA54}" type="presParOf" srcId="{05F7D282-59B6-4D96-8A5A-DB952BC87303}" destId="{C2FC6F42-0E98-423B-98FD-61449A73609C}" srcOrd="0" destOrd="0" presId="urn:microsoft.com/office/officeart/2008/layout/NameandTitleOrganizationalChart"/>
    <dgm:cxn modelId="{58AB419F-3A33-4B40-B04B-C8BAB9344138}" type="presParOf" srcId="{C2FC6F42-0E98-423B-98FD-61449A73609C}" destId="{3CC6D754-64A4-47BE-A956-4D846468F8C7}" srcOrd="0" destOrd="0" presId="urn:microsoft.com/office/officeart/2008/layout/NameandTitleOrganizationalChart"/>
    <dgm:cxn modelId="{0811E3A0-E467-4F24-B55E-ACC987DA65AC}" type="presParOf" srcId="{C2FC6F42-0E98-423B-98FD-61449A73609C}" destId="{DBAB45A1-00AD-4E69-9BE8-DF319AF5F55D}" srcOrd="1" destOrd="0" presId="urn:microsoft.com/office/officeart/2008/layout/NameandTitleOrganizationalChart"/>
    <dgm:cxn modelId="{47E61D19-B354-43A0-B0FD-A4A787FA1126}" type="presParOf" srcId="{C2FC6F42-0E98-423B-98FD-61449A73609C}" destId="{22B19810-C8F6-462E-A399-428DED2D1062}" srcOrd="2" destOrd="0" presId="urn:microsoft.com/office/officeart/2008/layout/NameandTitleOrganizationalChart"/>
    <dgm:cxn modelId="{4CDACF31-3FBC-4BAC-910D-29579435D7C1}" type="presParOf" srcId="{05F7D282-59B6-4D96-8A5A-DB952BC87303}" destId="{0156228E-D979-4971-8C24-D91146A9CA7F}" srcOrd="1" destOrd="0" presId="urn:microsoft.com/office/officeart/2008/layout/NameandTitleOrganizationalChart"/>
    <dgm:cxn modelId="{3481FA53-2374-4F3F-BEE5-BB9E3A300470}" type="presParOf" srcId="{0156228E-D979-4971-8C24-D91146A9CA7F}" destId="{91214A5F-FDA5-41FC-950C-219C05CC1F2A}" srcOrd="0" destOrd="0" presId="urn:microsoft.com/office/officeart/2008/layout/NameandTitleOrganizationalChart"/>
    <dgm:cxn modelId="{A8D0C78B-045F-4692-9B0B-CAFB7F91EF23}" type="presParOf" srcId="{0156228E-D979-4971-8C24-D91146A9CA7F}" destId="{E6F42EE8-2A23-48DB-BF58-7CF05ED647C7}" srcOrd="1" destOrd="0" presId="urn:microsoft.com/office/officeart/2008/layout/NameandTitleOrganizationalChart"/>
    <dgm:cxn modelId="{D96296B5-ABF6-48B7-A6EB-EA94C0332DC7}" type="presParOf" srcId="{E6F42EE8-2A23-48DB-BF58-7CF05ED647C7}" destId="{963451B6-0BA1-4D4D-B06D-63C19DE666F2}" srcOrd="0" destOrd="0" presId="urn:microsoft.com/office/officeart/2008/layout/NameandTitleOrganizationalChart"/>
    <dgm:cxn modelId="{743667D9-48DF-4EB5-9BDC-5E10C990A90E}" type="presParOf" srcId="{963451B6-0BA1-4D4D-B06D-63C19DE666F2}" destId="{9A7F811D-089E-43BC-A37E-06DC9A99137E}" srcOrd="0" destOrd="0" presId="urn:microsoft.com/office/officeart/2008/layout/NameandTitleOrganizationalChart"/>
    <dgm:cxn modelId="{BAA51986-52F7-4AC2-95D2-0B0B13B7A593}" type="presParOf" srcId="{963451B6-0BA1-4D4D-B06D-63C19DE666F2}" destId="{566F8831-3D83-4069-A5C0-980AF26B7ABF}" srcOrd="1" destOrd="0" presId="urn:microsoft.com/office/officeart/2008/layout/NameandTitleOrganizationalChart"/>
    <dgm:cxn modelId="{21753A66-D7ED-49E8-8D18-80920BF24937}" type="presParOf" srcId="{963451B6-0BA1-4D4D-B06D-63C19DE666F2}" destId="{1BD90596-23F3-4390-9EA8-F5A62F30F6C3}" srcOrd="2" destOrd="0" presId="urn:microsoft.com/office/officeart/2008/layout/NameandTitleOrganizationalChart"/>
    <dgm:cxn modelId="{8CF95DB6-2D2F-4CD2-9C8C-7C026D86BECF}" type="presParOf" srcId="{E6F42EE8-2A23-48DB-BF58-7CF05ED647C7}" destId="{57E4E3C6-4B7A-4526-A5E0-60143ACDA633}" srcOrd="1" destOrd="0" presId="urn:microsoft.com/office/officeart/2008/layout/NameandTitleOrganizationalChart"/>
    <dgm:cxn modelId="{D6F6A0EA-3EB2-48BB-ADAE-8638E94EBB8D}" type="presParOf" srcId="{E6F42EE8-2A23-48DB-BF58-7CF05ED647C7}" destId="{CFB6A08B-37E7-4B51-802D-9E230DF9088E}" srcOrd="2" destOrd="0" presId="urn:microsoft.com/office/officeart/2008/layout/NameandTitleOrganizationalChart"/>
    <dgm:cxn modelId="{34F0CDF7-3F56-417C-8164-CCAC2556EF5F}" type="presParOf" srcId="{0156228E-D979-4971-8C24-D91146A9CA7F}" destId="{4D8538E8-B174-4C66-ADD2-DF6152153E94}" srcOrd="2" destOrd="0" presId="urn:microsoft.com/office/officeart/2008/layout/NameandTitleOrganizationalChart"/>
    <dgm:cxn modelId="{A56D0E5C-BF92-4108-8BD8-21FEC3AF3F58}" type="presParOf" srcId="{0156228E-D979-4971-8C24-D91146A9CA7F}" destId="{90A8A4C5-E693-4403-91FF-20B36741C367}" srcOrd="3" destOrd="0" presId="urn:microsoft.com/office/officeart/2008/layout/NameandTitleOrganizationalChart"/>
    <dgm:cxn modelId="{C9376C0B-73EC-45AF-9455-59C39BCEB75A}" type="presParOf" srcId="{90A8A4C5-E693-4403-91FF-20B36741C367}" destId="{E4C91586-99D0-4F69-8EFC-3070FA773722}" srcOrd="0" destOrd="0" presId="urn:microsoft.com/office/officeart/2008/layout/NameandTitleOrganizationalChart"/>
    <dgm:cxn modelId="{83FAACCF-A5A9-4028-A6C1-26F77CA8068D}" type="presParOf" srcId="{E4C91586-99D0-4F69-8EFC-3070FA773722}" destId="{13861E5C-8D8C-4EF0-BB25-445143452894}" srcOrd="0" destOrd="0" presId="urn:microsoft.com/office/officeart/2008/layout/NameandTitleOrganizationalChart"/>
    <dgm:cxn modelId="{796D612A-70A0-4F6F-9578-5102401B7C79}" type="presParOf" srcId="{E4C91586-99D0-4F69-8EFC-3070FA773722}" destId="{1CD067F8-0582-4924-A2E0-A0D1C5317036}" srcOrd="1" destOrd="0" presId="urn:microsoft.com/office/officeart/2008/layout/NameandTitleOrganizationalChart"/>
    <dgm:cxn modelId="{A24981CF-5EDA-415E-BDC4-BCD09569D503}" type="presParOf" srcId="{E4C91586-99D0-4F69-8EFC-3070FA773722}" destId="{E252F88B-BC74-4DFB-9ED0-CA3F5A7C8076}" srcOrd="2" destOrd="0" presId="urn:microsoft.com/office/officeart/2008/layout/NameandTitleOrganizationalChart"/>
    <dgm:cxn modelId="{358FCA84-0E2D-42ED-939F-709061B2B30A}" type="presParOf" srcId="{90A8A4C5-E693-4403-91FF-20B36741C367}" destId="{8A0D93BF-3A17-4A0E-91D7-F0B771DBE511}" srcOrd="1" destOrd="0" presId="urn:microsoft.com/office/officeart/2008/layout/NameandTitleOrganizationalChart"/>
    <dgm:cxn modelId="{2A5554F7-D293-4524-93F7-81EE178A720D}" type="presParOf" srcId="{90A8A4C5-E693-4403-91FF-20B36741C367}" destId="{D0FE848C-20BC-46AD-93D1-40207A62DF94}" srcOrd="2" destOrd="0" presId="urn:microsoft.com/office/officeart/2008/layout/NameandTitleOrganizationalChart"/>
    <dgm:cxn modelId="{DE9FAB8B-FF2E-4D24-A9C0-66FD21847AF3}" type="presParOf" srcId="{05F7D282-59B6-4D96-8A5A-DB952BC87303}" destId="{86BCF10B-57F3-4791-9F90-CF5E21695196}" srcOrd="2" destOrd="0" presId="urn:microsoft.com/office/officeart/2008/layout/NameandTitleOrganizationalChart"/>
    <dgm:cxn modelId="{C1641C20-FDDC-48CC-8B50-693FCF27FA5D}" type="presParOf" srcId="{A5E2B3A6-437B-472D-B207-46CE659FF08B}" destId="{91CE37BB-B60A-46CB-9CA8-14FC190A5697}" srcOrd="4" destOrd="0" presId="urn:microsoft.com/office/officeart/2008/layout/NameandTitleOrganizationalChart"/>
    <dgm:cxn modelId="{EB150138-4A68-4763-8C83-0E997D2203C8}" type="presParOf" srcId="{A5E2B3A6-437B-472D-B207-46CE659FF08B}" destId="{FAE85D89-F9E9-4F51-901A-230294C7267D}" srcOrd="5" destOrd="0" presId="urn:microsoft.com/office/officeart/2008/layout/NameandTitleOrganizationalChart"/>
    <dgm:cxn modelId="{7CDE385B-578E-4D97-804D-18FE4AC3D55C}" type="presParOf" srcId="{FAE85D89-F9E9-4F51-901A-230294C7267D}" destId="{AB93E12D-8CDD-4781-BE5A-9CBDF3DEF899}" srcOrd="0" destOrd="0" presId="urn:microsoft.com/office/officeart/2008/layout/NameandTitleOrganizationalChart"/>
    <dgm:cxn modelId="{F3933B9F-2CD6-4CE7-A9C9-AE7F0D22646B}" type="presParOf" srcId="{AB93E12D-8CDD-4781-BE5A-9CBDF3DEF899}" destId="{3C0D0D5B-2A28-41A5-BE40-1684C2CF93AB}" srcOrd="0" destOrd="0" presId="urn:microsoft.com/office/officeart/2008/layout/NameandTitleOrganizationalChart"/>
    <dgm:cxn modelId="{A6435B86-6972-452E-8366-B21560362BA0}" type="presParOf" srcId="{AB93E12D-8CDD-4781-BE5A-9CBDF3DEF899}" destId="{20C4A739-1137-4614-A334-A7889F9C848A}" srcOrd="1" destOrd="0" presId="urn:microsoft.com/office/officeart/2008/layout/NameandTitleOrganizationalChart"/>
    <dgm:cxn modelId="{D9A7613A-CAE0-45D4-A11F-8AF7FC4E475C}" type="presParOf" srcId="{AB93E12D-8CDD-4781-BE5A-9CBDF3DEF899}" destId="{0FCA9CD1-8F46-4D0C-9D7C-60A079406963}" srcOrd="2" destOrd="0" presId="urn:microsoft.com/office/officeart/2008/layout/NameandTitleOrganizationalChart"/>
    <dgm:cxn modelId="{9A0BC610-123B-4E58-8F15-D5CFBD82597A}" type="presParOf" srcId="{FAE85D89-F9E9-4F51-901A-230294C7267D}" destId="{6B4ED76B-60AE-4AF0-A3A0-5071BB270099}" srcOrd="1" destOrd="0" presId="urn:microsoft.com/office/officeart/2008/layout/NameandTitleOrganizationalChart"/>
    <dgm:cxn modelId="{965AF5B0-EB35-48DF-AFE7-D61B1A1F475A}" type="presParOf" srcId="{6B4ED76B-60AE-4AF0-A3A0-5071BB270099}" destId="{199490B2-742F-4ECE-A19D-930B7412FE77}" srcOrd="0" destOrd="0" presId="urn:microsoft.com/office/officeart/2008/layout/NameandTitleOrganizationalChart"/>
    <dgm:cxn modelId="{5AD3F50C-CDBB-4C9B-9838-FC1B490ED16C}" type="presParOf" srcId="{6B4ED76B-60AE-4AF0-A3A0-5071BB270099}" destId="{42CFCE1E-4096-4404-A501-AD535480BCFA}" srcOrd="1" destOrd="0" presId="urn:microsoft.com/office/officeart/2008/layout/NameandTitleOrganizationalChart"/>
    <dgm:cxn modelId="{F95E105E-FC6A-4949-B52D-88564862A36F}" type="presParOf" srcId="{42CFCE1E-4096-4404-A501-AD535480BCFA}" destId="{3114338E-1E0C-4EEE-8D6B-870558E59396}" srcOrd="0" destOrd="0" presId="urn:microsoft.com/office/officeart/2008/layout/NameandTitleOrganizationalChart"/>
    <dgm:cxn modelId="{2BC6F01E-E9BF-4052-861B-BE9E069BD6FE}" type="presParOf" srcId="{3114338E-1E0C-4EEE-8D6B-870558E59396}" destId="{112F798A-6B4A-48A1-A757-598D21FB5F51}" srcOrd="0" destOrd="0" presId="urn:microsoft.com/office/officeart/2008/layout/NameandTitleOrganizationalChart"/>
    <dgm:cxn modelId="{2F2AAF97-2AB6-47EC-81F0-EB1001089BEA}" type="presParOf" srcId="{3114338E-1E0C-4EEE-8D6B-870558E59396}" destId="{0302ED27-CCBC-4CF1-A049-1F3351EF7ECF}" srcOrd="1" destOrd="0" presId="urn:microsoft.com/office/officeart/2008/layout/NameandTitleOrganizationalChart"/>
    <dgm:cxn modelId="{808D4DC2-C370-4E05-B422-FB13032D7A97}" type="presParOf" srcId="{3114338E-1E0C-4EEE-8D6B-870558E59396}" destId="{822BB4D5-22EC-43C6-9241-9820DEB1AB83}" srcOrd="2" destOrd="0" presId="urn:microsoft.com/office/officeart/2008/layout/NameandTitleOrganizationalChart"/>
    <dgm:cxn modelId="{6A56564C-AFBF-42AA-AAA6-9DE2620B3D78}" type="presParOf" srcId="{42CFCE1E-4096-4404-A501-AD535480BCFA}" destId="{80A784F6-1BF9-4A65-A044-2693DC502A69}" srcOrd="1" destOrd="0" presId="urn:microsoft.com/office/officeart/2008/layout/NameandTitleOrganizationalChart"/>
    <dgm:cxn modelId="{309D523A-DF62-47D8-BC91-5E5500E6D1E1}" type="presParOf" srcId="{42CFCE1E-4096-4404-A501-AD535480BCFA}" destId="{504A4789-30AA-47A4-B496-3E3DA7FE81DD}" srcOrd="2" destOrd="0" presId="urn:microsoft.com/office/officeart/2008/layout/NameandTitleOrganizationalChart"/>
    <dgm:cxn modelId="{4E6A0F62-1964-44FF-9A4C-9484ED5C921F}" type="presParOf" srcId="{6B4ED76B-60AE-4AF0-A3A0-5071BB270099}" destId="{3414C9CF-9A22-41C1-BD92-6AC21CA0E46B}" srcOrd="2" destOrd="0" presId="urn:microsoft.com/office/officeart/2008/layout/NameandTitleOrganizationalChart"/>
    <dgm:cxn modelId="{F264E484-69B1-482D-99F9-590C54EA841E}" type="presParOf" srcId="{6B4ED76B-60AE-4AF0-A3A0-5071BB270099}" destId="{2764FC63-5977-4455-84A5-FCABC31BEC8D}" srcOrd="3" destOrd="0" presId="urn:microsoft.com/office/officeart/2008/layout/NameandTitleOrganizationalChart"/>
    <dgm:cxn modelId="{CD95F552-C5D8-465F-9C75-CBA2FD329A29}" type="presParOf" srcId="{2764FC63-5977-4455-84A5-FCABC31BEC8D}" destId="{C99299A1-B5F6-414C-BC8D-2BC2F98CE8C3}" srcOrd="0" destOrd="0" presId="urn:microsoft.com/office/officeart/2008/layout/NameandTitleOrganizationalChart"/>
    <dgm:cxn modelId="{4C017E60-EF40-4D23-829F-B9FF41455928}" type="presParOf" srcId="{C99299A1-B5F6-414C-BC8D-2BC2F98CE8C3}" destId="{41021FB2-FF56-485D-8351-0F309BE5C81E}" srcOrd="0" destOrd="0" presId="urn:microsoft.com/office/officeart/2008/layout/NameandTitleOrganizationalChart"/>
    <dgm:cxn modelId="{866E084C-3122-4FDD-BC73-DB3D9E9D2FDC}" type="presParOf" srcId="{C99299A1-B5F6-414C-BC8D-2BC2F98CE8C3}" destId="{0C48528C-1F30-475E-956B-DC68C2ACF112}" srcOrd="1" destOrd="0" presId="urn:microsoft.com/office/officeart/2008/layout/NameandTitleOrganizationalChart"/>
    <dgm:cxn modelId="{4288826E-8F5A-4AF0-92A1-2C332F7BDECA}" type="presParOf" srcId="{C99299A1-B5F6-414C-BC8D-2BC2F98CE8C3}" destId="{9BBB8241-C866-465E-B211-91812E79DB99}" srcOrd="2" destOrd="0" presId="urn:microsoft.com/office/officeart/2008/layout/NameandTitleOrganizationalChart"/>
    <dgm:cxn modelId="{C1E84F5A-D19A-4503-8A2A-0C1606B88C4D}" type="presParOf" srcId="{2764FC63-5977-4455-84A5-FCABC31BEC8D}" destId="{EB107FA9-F76A-4B4F-B66B-00F35E53E73C}" srcOrd="1" destOrd="0" presId="urn:microsoft.com/office/officeart/2008/layout/NameandTitleOrganizationalChart"/>
    <dgm:cxn modelId="{694A5376-6E36-41C4-A98C-ACF997AB2C41}" type="presParOf" srcId="{2764FC63-5977-4455-84A5-FCABC31BEC8D}" destId="{10F1B044-2017-460E-A28E-121F060C0244}" srcOrd="2" destOrd="0" presId="urn:microsoft.com/office/officeart/2008/layout/NameandTitleOrganizationalChart"/>
    <dgm:cxn modelId="{FA1DDA76-7902-4E6E-93A5-4E5FF2C89BEB}" type="presParOf" srcId="{6B4ED76B-60AE-4AF0-A3A0-5071BB270099}" destId="{9E83F4B4-DE56-42BC-86F2-D7BC26EE86C7}" srcOrd="4" destOrd="0" presId="urn:microsoft.com/office/officeart/2008/layout/NameandTitleOrganizationalChart"/>
    <dgm:cxn modelId="{FAA253A3-E968-4C28-8F14-05EF99BC16D3}" type="presParOf" srcId="{6B4ED76B-60AE-4AF0-A3A0-5071BB270099}" destId="{25AE3C9E-AD12-4FBB-BC37-BF48735767C3}" srcOrd="5" destOrd="0" presId="urn:microsoft.com/office/officeart/2008/layout/NameandTitleOrganizationalChart"/>
    <dgm:cxn modelId="{AD0791DD-3424-4DD8-9AD2-216AE7097BB2}" type="presParOf" srcId="{25AE3C9E-AD12-4FBB-BC37-BF48735767C3}" destId="{181804F1-E9F5-453D-A8AC-53C07CB19CE0}" srcOrd="0" destOrd="0" presId="urn:microsoft.com/office/officeart/2008/layout/NameandTitleOrganizationalChart"/>
    <dgm:cxn modelId="{A7EBC73C-C829-47C7-B238-49298958773D}" type="presParOf" srcId="{181804F1-E9F5-453D-A8AC-53C07CB19CE0}" destId="{37DC54B2-2049-4E35-942D-02C3070EBC26}" srcOrd="0" destOrd="0" presId="urn:microsoft.com/office/officeart/2008/layout/NameandTitleOrganizationalChart"/>
    <dgm:cxn modelId="{D11C40CC-C3D1-48BB-B340-116EA83BFE6D}" type="presParOf" srcId="{181804F1-E9F5-453D-A8AC-53C07CB19CE0}" destId="{72FA5671-6232-4DBD-916B-39A82AF2C92E}" srcOrd="1" destOrd="0" presId="urn:microsoft.com/office/officeart/2008/layout/NameandTitleOrganizationalChart"/>
    <dgm:cxn modelId="{0D354FBE-E6DA-424B-94D1-F8B70EBC87BD}" type="presParOf" srcId="{181804F1-E9F5-453D-A8AC-53C07CB19CE0}" destId="{6CC1722B-6B44-4480-A4DC-684C95B11671}" srcOrd="2" destOrd="0" presId="urn:microsoft.com/office/officeart/2008/layout/NameandTitleOrganizationalChart"/>
    <dgm:cxn modelId="{C128073F-A5DA-40F0-B70B-6CA55E096ED5}" type="presParOf" srcId="{25AE3C9E-AD12-4FBB-BC37-BF48735767C3}" destId="{9A4581DA-269B-4697-808D-6E726C315812}" srcOrd="1" destOrd="0" presId="urn:microsoft.com/office/officeart/2008/layout/NameandTitleOrganizationalChart"/>
    <dgm:cxn modelId="{CC1F5BAF-A2A0-40EB-A1E1-96F3707E6705}" type="presParOf" srcId="{25AE3C9E-AD12-4FBB-BC37-BF48735767C3}" destId="{D95C595D-ADFB-4903-990C-5B0848393F6F}" srcOrd="2" destOrd="0" presId="urn:microsoft.com/office/officeart/2008/layout/NameandTitleOrganizationalChart"/>
    <dgm:cxn modelId="{6F6C68DF-0F1E-41B1-8AFB-617AC5462F0C}" type="presParOf" srcId="{FAE85D89-F9E9-4F51-901A-230294C7267D}" destId="{01106FEE-E7DB-41AB-AD2F-597C768D01B5}" srcOrd="2" destOrd="0" presId="urn:microsoft.com/office/officeart/2008/layout/NameandTitleOrganizationalChart"/>
    <dgm:cxn modelId="{EDD25978-94B1-43B4-ABCF-28F6D9A6D0EF}" type="presParOf" srcId="{A5E2B3A6-437B-472D-B207-46CE659FF08B}" destId="{AC33D78B-7BE3-4AB4-A379-E5340BDAB8CA}" srcOrd="6" destOrd="0" presId="urn:microsoft.com/office/officeart/2008/layout/NameandTitleOrganizationalChart"/>
    <dgm:cxn modelId="{7B004182-3902-4ED8-98EE-B261D65EA246}" type="presParOf" srcId="{A5E2B3A6-437B-472D-B207-46CE659FF08B}" destId="{EB7727B6-6FE9-4174-8AD6-1A32E9016F64}" srcOrd="7" destOrd="0" presId="urn:microsoft.com/office/officeart/2008/layout/NameandTitleOrganizationalChart"/>
    <dgm:cxn modelId="{8BEEC809-6CBB-444E-BD6C-88A2E52D2F2C}" type="presParOf" srcId="{EB7727B6-6FE9-4174-8AD6-1A32E9016F64}" destId="{F10CBFDF-5D7B-42F2-A109-A07073694D26}" srcOrd="0" destOrd="0" presId="urn:microsoft.com/office/officeart/2008/layout/NameandTitleOrganizationalChart"/>
    <dgm:cxn modelId="{1610E9FB-ED18-413F-B45C-BAADDC94B232}" type="presParOf" srcId="{F10CBFDF-5D7B-42F2-A109-A07073694D26}" destId="{5FB56F25-9EAA-402F-B350-3EAF40A8F90D}" srcOrd="0" destOrd="0" presId="urn:microsoft.com/office/officeart/2008/layout/NameandTitleOrganizationalChart"/>
    <dgm:cxn modelId="{97001C3D-5F28-4418-9419-8E35B7C40AFD}" type="presParOf" srcId="{F10CBFDF-5D7B-42F2-A109-A07073694D26}" destId="{2AA1CC89-D9A7-47CF-B526-1248EB787DB6}" srcOrd="1" destOrd="0" presId="urn:microsoft.com/office/officeart/2008/layout/NameandTitleOrganizationalChart"/>
    <dgm:cxn modelId="{292A2257-74A5-4ED8-B840-A0EEB253A044}" type="presParOf" srcId="{F10CBFDF-5D7B-42F2-A109-A07073694D26}" destId="{50C418F9-EF1C-4FE9-B4C8-E2A02DE7703F}" srcOrd="2" destOrd="0" presId="urn:microsoft.com/office/officeart/2008/layout/NameandTitleOrganizationalChart"/>
    <dgm:cxn modelId="{0A045F11-1BF9-44C7-B445-B8E96C5028AD}" type="presParOf" srcId="{EB7727B6-6FE9-4174-8AD6-1A32E9016F64}" destId="{7952CE48-5919-4DC1-9C22-380781DD7FAF}" srcOrd="1" destOrd="0" presId="urn:microsoft.com/office/officeart/2008/layout/NameandTitleOrganizationalChart"/>
    <dgm:cxn modelId="{0857695C-3C5F-401C-90A8-A2564E77C601}" type="presParOf" srcId="{EB7727B6-6FE9-4174-8AD6-1A32E9016F64}" destId="{8674DAA7-EB4C-4F06-99AE-18FA38A78870}" srcOrd="2" destOrd="0" presId="urn:microsoft.com/office/officeart/2008/layout/NameandTitleOrganizationalChart"/>
    <dgm:cxn modelId="{5848FA49-0263-4BB8-9472-C2A0846ED4DB}" type="presParOf" srcId="{A5E2B3A6-437B-472D-B207-46CE659FF08B}" destId="{9ED0B191-995C-4477-81B6-F1327F765D8E}" srcOrd="8" destOrd="0" presId="urn:microsoft.com/office/officeart/2008/layout/NameandTitleOrganizationalChart"/>
    <dgm:cxn modelId="{48BCB724-DB3E-4193-A0C0-81F319A5293F}" type="presParOf" srcId="{A5E2B3A6-437B-472D-B207-46CE659FF08B}" destId="{5F182461-2B81-4269-B4BA-F9647625D0E1}" srcOrd="9" destOrd="0" presId="urn:microsoft.com/office/officeart/2008/layout/NameandTitleOrganizationalChart"/>
    <dgm:cxn modelId="{C9449B1D-DF26-46E7-A579-977BFFFDCAAB}" type="presParOf" srcId="{5F182461-2B81-4269-B4BA-F9647625D0E1}" destId="{FAD3BD3F-A0C7-4BDF-86AE-C5593F4459FD}" srcOrd="0" destOrd="0" presId="urn:microsoft.com/office/officeart/2008/layout/NameandTitleOrganizationalChart"/>
    <dgm:cxn modelId="{AB7F468C-5B61-491B-B3EE-39FC7BA49A6D}" type="presParOf" srcId="{FAD3BD3F-A0C7-4BDF-86AE-C5593F4459FD}" destId="{F9680914-36E0-453E-988B-395A1802108D}" srcOrd="0" destOrd="0" presId="urn:microsoft.com/office/officeart/2008/layout/NameandTitleOrganizationalChart"/>
    <dgm:cxn modelId="{13089848-AF08-4CFB-B5A2-CA7D3A723CAB}" type="presParOf" srcId="{FAD3BD3F-A0C7-4BDF-86AE-C5593F4459FD}" destId="{767F1E65-C418-4B92-BB06-34B1D728602C}" srcOrd="1" destOrd="0" presId="urn:microsoft.com/office/officeart/2008/layout/NameandTitleOrganizationalChart"/>
    <dgm:cxn modelId="{117D36EE-A192-489C-9782-D2B3E4810A40}" type="presParOf" srcId="{FAD3BD3F-A0C7-4BDF-86AE-C5593F4459FD}" destId="{8B071B79-6C27-41D6-9514-EA7CE5C8B84A}" srcOrd="2" destOrd="0" presId="urn:microsoft.com/office/officeart/2008/layout/NameandTitleOrganizationalChart"/>
    <dgm:cxn modelId="{91E585B9-3BAB-4633-8328-EA13B1D4034F}" type="presParOf" srcId="{5F182461-2B81-4269-B4BA-F9647625D0E1}" destId="{D1CC6D3A-4C66-44B1-B02B-34F7C72B3262}" srcOrd="1" destOrd="0" presId="urn:microsoft.com/office/officeart/2008/layout/NameandTitleOrganizationalChart"/>
    <dgm:cxn modelId="{9B7E02FA-3FDF-4578-B9D8-225FD9E547E1}" type="presParOf" srcId="{D1CC6D3A-4C66-44B1-B02B-34F7C72B3262}" destId="{6B3B4EAC-1803-41BD-9A24-D12DC3A071D8}" srcOrd="0" destOrd="0" presId="urn:microsoft.com/office/officeart/2008/layout/NameandTitleOrganizationalChart"/>
    <dgm:cxn modelId="{55D5B36F-E6BD-413F-8F8D-4824883936BD}" type="presParOf" srcId="{D1CC6D3A-4C66-44B1-B02B-34F7C72B3262}" destId="{90710389-CC15-40CB-9434-36376E69B762}" srcOrd="1" destOrd="0" presId="urn:microsoft.com/office/officeart/2008/layout/NameandTitleOrganizationalChart"/>
    <dgm:cxn modelId="{CA3D11F4-6962-4D74-858B-D64ABC44ECB3}" type="presParOf" srcId="{90710389-CC15-40CB-9434-36376E69B762}" destId="{CE8D2E53-F459-404C-B2D4-8500B49E964E}" srcOrd="0" destOrd="0" presId="urn:microsoft.com/office/officeart/2008/layout/NameandTitleOrganizationalChart"/>
    <dgm:cxn modelId="{0B077890-8B30-4ACC-A5F8-C6C2268051C5}" type="presParOf" srcId="{CE8D2E53-F459-404C-B2D4-8500B49E964E}" destId="{56FBDE2A-8DBB-49C2-9B57-0751968BC4AD}" srcOrd="0" destOrd="0" presId="urn:microsoft.com/office/officeart/2008/layout/NameandTitleOrganizationalChart"/>
    <dgm:cxn modelId="{E7F99BBD-BB91-42B6-B1B6-155D1332BC82}" type="presParOf" srcId="{CE8D2E53-F459-404C-B2D4-8500B49E964E}" destId="{D8E4E55E-4C5D-4B0C-947E-B6C87FA6BF0B}" srcOrd="1" destOrd="0" presId="urn:microsoft.com/office/officeart/2008/layout/NameandTitleOrganizationalChart"/>
    <dgm:cxn modelId="{57D6A5F6-723F-4144-8B9E-8203D217BA1E}" type="presParOf" srcId="{CE8D2E53-F459-404C-B2D4-8500B49E964E}" destId="{35D36B3E-5B2B-4F15-846A-B46B1B94D877}" srcOrd="2" destOrd="0" presId="urn:microsoft.com/office/officeart/2008/layout/NameandTitleOrganizationalChart"/>
    <dgm:cxn modelId="{1AB5D737-967F-40CA-A9A3-D1A92FD9B595}" type="presParOf" srcId="{90710389-CC15-40CB-9434-36376E69B762}" destId="{611ECF28-F8A6-4677-81D5-D0D2BA6C417B}" srcOrd="1" destOrd="0" presId="urn:microsoft.com/office/officeart/2008/layout/NameandTitleOrganizationalChart"/>
    <dgm:cxn modelId="{24565626-D73D-46E7-9ECE-9B9FB673600D}" type="presParOf" srcId="{90710389-CC15-40CB-9434-36376E69B762}" destId="{44A35DAA-8B6B-40AF-8DFB-97A34F3828F4}" srcOrd="2" destOrd="0" presId="urn:microsoft.com/office/officeart/2008/layout/NameandTitleOrganizationalChart"/>
    <dgm:cxn modelId="{6D83DC3C-21C1-47A1-8E81-5F1DDA981ED7}" type="presParOf" srcId="{D1CC6D3A-4C66-44B1-B02B-34F7C72B3262}" destId="{BBFE0BD1-B84F-4E1E-904F-61DEB30BA29F}" srcOrd="2" destOrd="0" presId="urn:microsoft.com/office/officeart/2008/layout/NameandTitleOrganizationalChart"/>
    <dgm:cxn modelId="{269CD3CC-4001-40DC-8A2F-20E6D5E7FEE9}" type="presParOf" srcId="{D1CC6D3A-4C66-44B1-B02B-34F7C72B3262}" destId="{BCD328E3-A76D-4919-9E37-360C6933B1C7}" srcOrd="3" destOrd="0" presId="urn:microsoft.com/office/officeart/2008/layout/NameandTitleOrganizationalChart"/>
    <dgm:cxn modelId="{08FF7CFC-69E0-45D9-918D-A9B769E3679B}" type="presParOf" srcId="{BCD328E3-A76D-4919-9E37-360C6933B1C7}" destId="{7CD80363-2018-401A-9C02-B1338F0596A0}" srcOrd="0" destOrd="0" presId="urn:microsoft.com/office/officeart/2008/layout/NameandTitleOrganizationalChart"/>
    <dgm:cxn modelId="{49E1031F-7F9C-4E19-B0A3-9684060512AC}" type="presParOf" srcId="{7CD80363-2018-401A-9C02-B1338F0596A0}" destId="{D6F034FF-A050-4FDB-BD8A-D88FD04E2A10}" srcOrd="0" destOrd="0" presId="urn:microsoft.com/office/officeart/2008/layout/NameandTitleOrganizationalChart"/>
    <dgm:cxn modelId="{9D39DFDB-43EB-4C6E-A904-952B6C28836D}" type="presParOf" srcId="{7CD80363-2018-401A-9C02-B1338F0596A0}" destId="{9EB36535-44F8-4A11-AAC7-C10FFD336B6F}" srcOrd="1" destOrd="0" presId="urn:microsoft.com/office/officeart/2008/layout/NameandTitleOrganizationalChart"/>
    <dgm:cxn modelId="{A82D2EAC-B89A-456E-B83C-0E13F1DCEBDD}" type="presParOf" srcId="{7CD80363-2018-401A-9C02-B1338F0596A0}" destId="{C8F1F7ED-2B9E-4037-9408-4FA1C6B39F7A}" srcOrd="2" destOrd="0" presId="urn:microsoft.com/office/officeart/2008/layout/NameandTitleOrganizationalChart"/>
    <dgm:cxn modelId="{249F2654-8AFA-4A07-8302-714FCDB027AD}" type="presParOf" srcId="{BCD328E3-A76D-4919-9E37-360C6933B1C7}" destId="{5ED5687C-7101-43C5-B9FD-5A1A55C8B521}" srcOrd="1" destOrd="0" presId="urn:microsoft.com/office/officeart/2008/layout/NameandTitleOrganizationalChart"/>
    <dgm:cxn modelId="{A75F2F8D-E437-43C6-AA32-80BB555EA21F}" type="presParOf" srcId="{BCD328E3-A76D-4919-9E37-360C6933B1C7}" destId="{6CCF8848-B0F9-48D4-B9F6-2DA4F4893D8A}" srcOrd="2" destOrd="0" presId="urn:microsoft.com/office/officeart/2008/layout/NameandTitleOrganizationalChart"/>
    <dgm:cxn modelId="{05EB6469-ACD2-4ABA-AB3F-090488B6C61C}" type="presParOf" srcId="{5F182461-2B81-4269-B4BA-F9647625D0E1}" destId="{AB845C29-AC7C-4D54-9428-F9765FEA9E6E}" srcOrd="2" destOrd="0" presId="urn:microsoft.com/office/officeart/2008/layout/NameandTitleOrganizationalChart"/>
    <dgm:cxn modelId="{E55218D5-6084-4F94-B08E-855C7139C0BB}" type="presParOf" srcId="{A5E2B3A6-437B-472D-B207-46CE659FF08B}" destId="{82FF4483-1D10-49CA-9397-1604AD07F1BC}" srcOrd="10" destOrd="0" presId="urn:microsoft.com/office/officeart/2008/layout/NameandTitleOrganizationalChart"/>
    <dgm:cxn modelId="{539F7BA7-C9CC-4C02-BD69-BCB3218C13D6}" type="presParOf" srcId="{A5E2B3A6-437B-472D-B207-46CE659FF08B}" destId="{F7EF282C-98AB-4D6A-84F0-E11C2DF0AD84}" srcOrd="11" destOrd="0" presId="urn:microsoft.com/office/officeart/2008/layout/NameandTitleOrganizationalChart"/>
    <dgm:cxn modelId="{3431F735-8D47-42E5-8E4C-2A2822DEB072}" type="presParOf" srcId="{F7EF282C-98AB-4D6A-84F0-E11C2DF0AD84}" destId="{7EAEEEAC-E225-4A28-8DCC-D7FC0979AC29}" srcOrd="0" destOrd="0" presId="urn:microsoft.com/office/officeart/2008/layout/NameandTitleOrganizationalChart"/>
    <dgm:cxn modelId="{7D57A7E2-6DF6-4351-A838-62A625771151}" type="presParOf" srcId="{7EAEEEAC-E225-4A28-8DCC-D7FC0979AC29}" destId="{E3C74509-9685-410C-9FFC-CDCE091B74A8}" srcOrd="0" destOrd="0" presId="urn:microsoft.com/office/officeart/2008/layout/NameandTitleOrganizationalChart"/>
    <dgm:cxn modelId="{B553D02A-C44E-4EB1-B230-37A2E75CCF70}" type="presParOf" srcId="{7EAEEEAC-E225-4A28-8DCC-D7FC0979AC29}" destId="{413E8DD9-C3F2-4FB8-819D-3B62B9F3FD37}" srcOrd="1" destOrd="0" presId="urn:microsoft.com/office/officeart/2008/layout/NameandTitleOrganizationalChart"/>
    <dgm:cxn modelId="{77AE9D5F-5482-443D-9CE0-A0D03095F4FC}" type="presParOf" srcId="{7EAEEEAC-E225-4A28-8DCC-D7FC0979AC29}" destId="{6A0FFC3E-632B-4965-9EB4-6F559C1DDC5A}" srcOrd="2" destOrd="0" presId="urn:microsoft.com/office/officeart/2008/layout/NameandTitleOrganizationalChart"/>
    <dgm:cxn modelId="{F857FCC5-468E-44ED-B3D7-9D6112E19FD6}" type="presParOf" srcId="{F7EF282C-98AB-4D6A-84F0-E11C2DF0AD84}" destId="{19F67421-CBB8-43CD-A8F4-E27F6BE48B56}" srcOrd="1" destOrd="0" presId="urn:microsoft.com/office/officeart/2008/layout/NameandTitleOrganizationalChart"/>
    <dgm:cxn modelId="{58DF437D-A052-423F-BAC4-22C4FD43C65E}" type="presParOf" srcId="{F7EF282C-98AB-4D6A-84F0-E11C2DF0AD84}" destId="{62613029-0F4C-4E56-833A-36FA69A0C13F}" srcOrd="2" destOrd="0" presId="urn:microsoft.com/office/officeart/2008/layout/NameandTitleOrganizationalChart"/>
    <dgm:cxn modelId="{32F8ADC8-2B51-49BB-98B6-76FF1E6CFEE6}" type="presParOf" srcId="{A5E2B3A6-437B-472D-B207-46CE659FF08B}" destId="{92C1CF64-BA76-4FA2-A700-D739BFE887B6}" srcOrd="12" destOrd="0" presId="urn:microsoft.com/office/officeart/2008/layout/NameandTitleOrganizationalChart"/>
    <dgm:cxn modelId="{10F98246-2824-4DE2-A373-1E8922B8BE6C}" type="presParOf" srcId="{A5E2B3A6-437B-472D-B207-46CE659FF08B}" destId="{913E26C4-F5A3-41E2-A64E-791C52441206}" srcOrd="13" destOrd="0" presId="urn:microsoft.com/office/officeart/2008/layout/NameandTitleOrganizationalChart"/>
    <dgm:cxn modelId="{889A5244-B1BA-42C0-B874-08EF5CAB06BE}" type="presParOf" srcId="{913E26C4-F5A3-41E2-A64E-791C52441206}" destId="{5F82C46A-CD26-4532-AA1E-A665C5CBBB37}" srcOrd="0" destOrd="0" presId="urn:microsoft.com/office/officeart/2008/layout/NameandTitleOrganizationalChart"/>
    <dgm:cxn modelId="{00D33146-E7B1-42B5-8E6B-0B8F1720B698}" type="presParOf" srcId="{5F82C46A-CD26-4532-AA1E-A665C5CBBB37}" destId="{AF8344F0-FF67-4305-89F3-96C791D69529}" srcOrd="0" destOrd="0" presId="urn:microsoft.com/office/officeart/2008/layout/NameandTitleOrganizationalChart"/>
    <dgm:cxn modelId="{365DBFD4-FF78-4FE7-956C-2A1377E90EB8}" type="presParOf" srcId="{5F82C46A-CD26-4532-AA1E-A665C5CBBB37}" destId="{F556D6CD-E654-4022-BE7E-385D82D6B895}" srcOrd="1" destOrd="0" presId="urn:microsoft.com/office/officeart/2008/layout/NameandTitleOrganizationalChart"/>
    <dgm:cxn modelId="{D1CD1B87-C2C8-4772-99BC-74BBFF26A108}" type="presParOf" srcId="{5F82C46A-CD26-4532-AA1E-A665C5CBBB37}" destId="{F0160712-D845-4383-A21D-483551E4E036}" srcOrd="2" destOrd="0" presId="urn:microsoft.com/office/officeart/2008/layout/NameandTitleOrganizationalChart"/>
    <dgm:cxn modelId="{B2140793-22E4-41BD-AAE5-806BB8627B63}" type="presParOf" srcId="{913E26C4-F5A3-41E2-A64E-791C52441206}" destId="{FFAE8999-AE73-4135-B398-B6126A843D89}" srcOrd="1" destOrd="0" presId="urn:microsoft.com/office/officeart/2008/layout/NameandTitleOrganizationalChart"/>
    <dgm:cxn modelId="{E30EE04F-2E42-49CD-8244-2012D208EF01}" type="presParOf" srcId="{FFAE8999-AE73-4135-B398-B6126A843D89}" destId="{2A8C7AEB-7695-427A-BDD2-F7B38A95A7EF}" srcOrd="0" destOrd="0" presId="urn:microsoft.com/office/officeart/2008/layout/NameandTitleOrganizationalChart"/>
    <dgm:cxn modelId="{23D2F298-A5F3-40F4-8A12-45B243A9CA18}" type="presParOf" srcId="{FFAE8999-AE73-4135-B398-B6126A843D89}" destId="{B97A296C-3F88-470F-BEA9-0E8F92DBA190}" srcOrd="1" destOrd="0" presId="urn:microsoft.com/office/officeart/2008/layout/NameandTitleOrganizationalChart"/>
    <dgm:cxn modelId="{5C938B48-9A2A-43D4-BCFC-5856B33BAD94}" type="presParOf" srcId="{B97A296C-3F88-470F-BEA9-0E8F92DBA190}" destId="{EBACEDFB-2938-4758-B771-847D9454FD77}" srcOrd="0" destOrd="0" presId="urn:microsoft.com/office/officeart/2008/layout/NameandTitleOrganizationalChart"/>
    <dgm:cxn modelId="{A0831278-2C57-4B16-85C9-52E5CA55631C}" type="presParOf" srcId="{EBACEDFB-2938-4758-B771-847D9454FD77}" destId="{02CED009-83F7-43BA-BCE6-9680DF088C93}" srcOrd="0" destOrd="0" presId="urn:microsoft.com/office/officeart/2008/layout/NameandTitleOrganizationalChart"/>
    <dgm:cxn modelId="{80B4A77A-9D88-422D-B91B-C1629E88C36D}" type="presParOf" srcId="{EBACEDFB-2938-4758-B771-847D9454FD77}" destId="{84523F7D-E77F-4E55-AED7-760890963565}" srcOrd="1" destOrd="0" presId="urn:microsoft.com/office/officeart/2008/layout/NameandTitleOrganizationalChart"/>
    <dgm:cxn modelId="{35ADC603-568B-4EF5-9417-09DD31150A71}" type="presParOf" srcId="{EBACEDFB-2938-4758-B771-847D9454FD77}" destId="{54806614-5E70-4DB4-8F17-C5CB67B9DBD4}" srcOrd="2" destOrd="0" presId="urn:microsoft.com/office/officeart/2008/layout/NameandTitleOrganizationalChart"/>
    <dgm:cxn modelId="{49FACCF9-9911-4FD3-B713-05ADB45E10CA}" type="presParOf" srcId="{B97A296C-3F88-470F-BEA9-0E8F92DBA190}" destId="{4C09D077-1658-4F07-A8DD-8F0636E49589}" srcOrd="1" destOrd="0" presId="urn:microsoft.com/office/officeart/2008/layout/NameandTitleOrganizationalChart"/>
    <dgm:cxn modelId="{D382172B-9E0C-4412-B87A-CA72F2B28A3F}" type="presParOf" srcId="{B97A296C-3F88-470F-BEA9-0E8F92DBA190}" destId="{F919ADE7-0699-42FA-AAD4-6EEE84C1E6EE}" srcOrd="2" destOrd="0" presId="urn:microsoft.com/office/officeart/2008/layout/NameandTitleOrganizationalChart"/>
    <dgm:cxn modelId="{83AA5BA1-BD9E-4EA3-9BDB-B1883A50FF89}" type="presParOf" srcId="{FFAE8999-AE73-4135-B398-B6126A843D89}" destId="{B03E03DA-B53F-4DDB-BACC-F4E69875B38C}" srcOrd="2" destOrd="0" presId="urn:microsoft.com/office/officeart/2008/layout/NameandTitleOrganizationalChart"/>
    <dgm:cxn modelId="{4F38585C-4389-4188-B323-D6A4EB1A5809}" type="presParOf" srcId="{FFAE8999-AE73-4135-B398-B6126A843D89}" destId="{C5171158-BF18-4926-9559-89F862CAB616}" srcOrd="3" destOrd="0" presId="urn:microsoft.com/office/officeart/2008/layout/NameandTitleOrganizationalChart"/>
    <dgm:cxn modelId="{E99C1370-848C-4D13-8489-41B75AD4903B}" type="presParOf" srcId="{C5171158-BF18-4926-9559-89F862CAB616}" destId="{122842EF-CC01-4112-BBF6-DF1D196A81C6}" srcOrd="0" destOrd="0" presId="urn:microsoft.com/office/officeart/2008/layout/NameandTitleOrganizationalChart"/>
    <dgm:cxn modelId="{B4FEE156-AF0A-4D94-B146-0FA4616BA5C6}" type="presParOf" srcId="{122842EF-CC01-4112-BBF6-DF1D196A81C6}" destId="{12A5724B-C2B7-41EB-9D89-271A579778DB}" srcOrd="0" destOrd="0" presId="urn:microsoft.com/office/officeart/2008/layout/NameandTitleOrganizationalChart"/>
    <dgm:cxn modelId="{F80577D1-F4D2-45F7-87C3-9488D9EAF5DA}" type="presParOf" srcId="{122842EF-CC01-4112-BBF6-DF1D196A81C6}" destId="{D780E2F5-A91D-4C19-8679-C3546241D1D0}" srcOrd="1" destOrd="0" presId="urn:microsoft.com/office/officeart/2008/layout/NameandTitleOrganizationalChart"/>
    <dgm:cxn modelId="{40DDE9CB-7307-402E-910E-E094589CD193}" type="presParOf" srcId="{122842EF-CC01-4112-BBF6-DF1D196A81C6}" destId="{CF804E75-E3FC-4F38-97DB-F6EB9677834F}" srcOrd="2" destOrd="0" presId="urn:microsoft.com/office/officeart/2008/layout/NameandTitleOrganizationalChart"/>
    <dgm:cxn modelId="{8334AC7E-931A-44EA-82C0-D245B7AF37E2}" type="presParOf" srcId="{C5171158-BF18-4926-9559-89F862CAB616}" destId="{B8FD7A74-5455-4522-9DFC-FFDBFBC64D83}" srcOrd="1" destOrd="0" presId="urn:microsoft.com/office/officeart/2008/layout/NameandTitleOrganizationalChart"/>
    <dgm:cxn modelId="{5CD0F413-4F73-4CB4-B219-F4EC260B1515}" type="presParOf" srcId="{C5171158-BF18-4926-9559-89F862CAB616}" destId="{6253315C-5E74-42EA-AC72-07D2BE23BCED}" srcOrd="2" destOrd="0" presId="urn:microsoft.com/office/officeart/2008/layout/NameandTitleOrganizationalChart"/>
    <dgm:cxn modelId="{629D6F89-8EFE-4E7B-9621-1488D498DF73}" type="presParOf" srcId="{FFAE8999-AE73-4135-B398-B6126A843D89}" destId="{8470EC77-97A8-48B0-9801-73D5532763E5}" srcOrd="4" destOrd="0" presId="urn:microsoft.com/office/officeart/2008/layout/NameandTitleOrganizationalChart"/>
    <dgm:cxn modelId="{3109C9AD-9D59-4B8F-8607-1536814A5692}" type="presParOf" srcId="{FFAE8999-AE73-4135-B398-B6126A843D89}" destId="{FE986801-BD3E-48B4-B64E-4A2A78BC8952}" srcOrd="5" destOrd="0" presId="urn:microsoft.com/office/officeart/2008/layout/NameandTitleOrganizationalChart"/>
    <dgm:cxn modelId="{346DF00C-B05F-4692-B3EA-1F1797E902E2}" type="presParOf" srcId="{FE986801-BD3E-48B4-B64E-4A2A78BC8952}" destId="{E79C195B-39EB-414E-AFDD-D6645F40355E}" srcOrd="0" destOrd="0" presId="urn:microsoft.com/office/officeart/2008/layout/NameandTitleOrganizationalChart"/>
    <dgm:cxn modelId="{182B2D42-3733-4B26-9167-CB0AF7AE567B}" type="presParOf" srcId="{E79C195B-39EB-414E-AFDD-D6645F40355E}" destId="{F895F4E6-F93E-4922-A4FA-EB9F330FB430}" srcOrd="0" destOrd="0" presId="urn:microsoft.com/office/officeart/2008/layout/NameandTitleOrganizationalChart"/>
    <dgm:cxn modelId="{60F3F657-1552-4B76-A6F0-4C1D8463EE25}" type="presParOf" srcId="{E79C195B-39EB-414E-AFDD-D6645F40355E}" destId="{81235291-D459-439B-B792-5B9CB718B925}" srcOrd="1" destOrd="0" presId="urn:microsoft.com/office/officeart/2008/layout/NameandTitleOrganizationalChart"/>
    <dgm:cxn modelId="{DECFFCA8-D4BD-4D53-8A00-0F79B26C4BBE}" type="presParOf" srcId="{E79C195B-39EB-414E-AFDD-D6645F40355E}" destId="{022EB1E6-CB8E-4A79-A2D2-961436C5DD54}" srcOrd="2" destOrd="0" presId="urn:microsoft.com/office/officeart/2008/layout/NameandTitleOrganizationalChart"/>
    <dgm:cxn modelId="{D521E998-2376-4F2B-8BD6-518E32246060}" type="presParOf" srcId="{FE986801-BD3E-48B4-B64E-4A2A78BC8952}" destId="{AF08726D-7EFC-422E-BA7F-916C748ED7EC}" srcOrd="1" destOrd="0" presId="urn:microsoft.com/office/officeart/2008/layout/NameandTitleOrganizationalChart"/>
    <dgm:cxn modelId="{083D8E23-DFEA-4ABC-868F-73DF0E848FDF}" type="presParOf" srcId="{FE986801-BD3E-48B4-B64E-4A2A78BC8952}" destId="{2AAB6F9B-653D-49A4-A3CD-E1FA6925DF8E}" srcOrd="2" destOrd="0" presId="urn:microsoft.com/office/officeart/2008/layout/NameandTitleOrganizationalChart"/>
    <dgm:cxn modelId="{68339902-53FE-45EF-A5AF-3A3D11BEBD09}" type="presParOf" srcId="{FFAE8999-AE73-4135-B398-B6126A843D89}" destId="{46953C9C-7733-4FF3-A631-D0F383C2643E}" srcOrd="6" destOrd="0" presId="urn:microsoft.com/office/officeart/2008/layout/NameandTitleOrganizationalChart"/>
    <dgm:cxn modelId="{21DD75ED-E8B7-4109-8F25-4F7A6321ECB3}" type="presParOf" srcId="{FFAE8999-AE73-4135-B398-B6126A843D89}" destId="{95F7E598-F31F-42A3-867D-FB74E19C8D7A}" srcOrd="7" destOrd="0" presId="urn:microsoft.com/office/officeart/2008/layout/NameandTitleOrganizationalChart"/>
    <dgm:cxn modelId="{95E30B7C-BAA4-4485-9124-7320D32E059C}" type="presParOf" srcId="{95F7E598-F31F-42A3-867D-FB74E19C8D7A}" destId="{987F04B2-7968-4921-A951-137882F46CB0}" srcOrd="0" destOrd="0" presId="urn:microsoft.com/office/officeart/2008/layout/NameandTitleOrganizationalChart"/>
    <dgm:cxn modelId="{B5385E81-A772-4840-8899-1FF0A8DF776E}" type="presParOf" srcId="{987F04B2-7968-4921-A951-137882F46CB0}" destId="{E45F2A92-C3B2-4584-A336-B24633C541C2}" srcOrd="0" destOrd="0" presId="urn:microsoft.com/office/officeart/2008/layout/NameandTitleOrganizationalChart"/>
    <dgm:cxn modelId="{63D949C6-D10C-4E4F-8872-06974AA01C4F}" type="presParOf" srcId="{987F04B2-7968-4921-A951-137882F46CB0}" destId="{5DBE7710-8460-4435-8D7A-75ACC2C37E58}" srcOrd="1" destOrd="0" presId="urn:microsoft.com/office/officeart/2008/layout/NameandTitleOrganizationalChart"/>
    <dgm:cxn modelId="{DC43D449-3157-4758-B0F1-70FEAED8B770}" type="presParOf" srcId="{987F04B2-7968-4921-A951-137882F46CB0}" destId="{E0E9F147-7B9A-4EBA-A774-87E5026D26DF}" srcOrd="2" destOrd="0" presId="urn:microsoft.com/office/officeart/2008/layout/NameandTitleOrganizationalChart"/>
    <dgm:cxn modelId="{DE9C9443-812C-41CB-95D8-5F5B1FB21C42}" type="presParOf" srcId="{95F7E598-F31F-42A3-867D-FB74E19C8D7A}" destId="{82194F93-F173-439C-B940-B48127BC0D60}" srcOrd="1" destOrd="0" presId="urn:microsoft.com/office/officeart/2008/layout/NameandTitleOrganizationalChart"/>
    <dgm:cxn modelId="{3D6033E9-D89D-49A9-878B-4EF1D932D25C}" type="presParOf" srcId="{95F7E598-F31F-42A3-867D-FB74E19C8D7A}" destId="{75D73C2B-F429-40B8-9E41-7BE6FCD7E948}" srcOrd="2" destOrd="0" presId="urn:microsoft.com/office/officeart/2008/layout/NameandTitleOrganizationalChart"/>
    <dgm:cxn modelId="{01CBC963-2B33-41CA-9B72-530F5BF3BD9E}" type="presParOf" srcId="{FFAE8999-AE73-4135-B398-B6126A843D89}" destId="{EAD5780C-51E2-4A94-8B0B-A76A2E13DD0C}" srcOrd="8" destOrd="0" presId="urn:microsoft.com/office/officeart/2008/layout/NameandTitleOrganizationalChart"/>
    <dgm:cxn modelId="{43EC2E00-6E89-4215-8E71-AA7E09B129C9}" type="presParOf" srcId="{FFAE8999-AE73-4135-B398-B6126A843D89}" destId="{D2206F01-208B-4AA8-97C2-6B3B923379AC}" srcOrd="9" destOrd="0" presId="urn:microsoft.com/office/officeart/2008/layout/NameandTitleOrganizationalChart"/>
    <dgm:cxn modelId="{6FE6C50E-F270-4316-A2C3-83BE47C01637}" type="presParOf" srcId="{D2206F01-208B-4AA8-97C2-6B3B923379AC}" destId="{B7F0AD4C-C3B4-44B8-83F1-22F460E85A9A}" srcOrd="0" destOrd="0" presId="urn:microsoft.com/office/officeart/2008/layout/NameandTitleOrganizationalChart"/>
    <dgm:cxn modelId="{08FB7AD2-FE6C-4E54-8F36-872364692DA4}" type="presParOf" srcId="{B7F0AD4C-C3B4-44B8-83F1-22F460E85A9A}" destId="{AAC70B9F-BEA2-47FA-8671-A7D07D29F835}" srcOrd="0" destOrd="0" presId="urn:microsoft.com/office/officeart/2008/layout/NameandTitleOrganizationalChart"/>
    <dgm:cxn modelId="{E70B727C-FF8C-4C8E-8F63-8B216551400E}" type="presParOf" srcId="{B7F0AD4C-C3B4-44B8-83F1-22F460E85A9A}" destId="{CC112BF9-47C8-4606-A69E-833EF4746F36}" srcOrd="1" destOrd="0" presId="urn:microsoft.com/office/officeart/2008/layout/NameandTitleOrganizationalChart"/>
    <dgm:cxn modelId="{73016CB3-E494-492D-A3C3-FC95A003DC99}" type="presParOf" srcId="{B7F0AD4C-C3B4-44B8-83F1-22F460E85A9A}" destId="{83716AD5-D12F-43EB-ACEC-0BE3AFE1D184}" srcOrd="2" destOrd="0" presId="urn:microsoft.com/office/officeart/2008/layout/NameandTitleOrganizationalChart"/>
    <dgm:cxn modelId="{DEB3CE4C-355E-46BF-B566-9EDF6D5A61CB}" type="presParOf" srcId="{D2206F01-208B-4AA8-97C2-6B3B923379AC}" destId="{CFF81033-22DB-474C-A18E-A58094B09956}" srcOrd="1" destOrd="0" presId="urn:microsoft.com/office/officeart/2008/layout/NameandTitleOrganizationalChart"/>
    <dgm:cxn modelId="{DA41CDBC-7322-44B4-8A8C-1A0F5F149DDA}" type="presParOf" srcId="{D2206F01-208B-4AA8-97C2-6B3B923379AC}" destId="{F2D5018D-B5B6-4D47-B040-D0ADF51C53C6}" srcOrd="2" destOrd="0" presId="urn:microsoft.com/office/officeart/2008/layout/NameandTitleOrganizationalChart"/>
    <dgm:cxn modelId="{23F8D245-F7A1-4FD8-9208-F64D2A5B59DD}" type="presParOf" srcId="{FFAE8999-AE73-4135-B398-B6126A843D89}" destId="{0BB0CB03-2EE2-41C8-9BB7-87D765CF21B3}" srcOrd="10" destOrd="0" presId="urn:microsoft.com/office/officeart/2008/layout/NameandTitleOrganizationalChart"/>
    <dgm:cxn modelId="{3833B9EE-F876-4027-B94E-09A14CAB043F}" type="presParOf" srcId="{FFAE8999-AE73-4135-B398-B6126A843D89}" destId="{98BD5E84-AE44-49DC-8257-3B2661ABE2D1}" srcOrd="11" destOrd="0" presId="urn:microsoft.com/office/officeart/2008/layout/NameandTitleOrganizationalChart"/>
    <dgm:cxn modelId="{A6CDE1C2-FEEB-4941-9C5F-22136B594D44}" type="presParOf" srcId="{98BD5E84-AE44-49DC-8257-3B2661ABE2D1}" destId="{27E79AB8-82FC-4562-A742-CCE1422387B1}" srcOrd="0" destOrd="0" presId="urn:microsoft.com/office/officeart/2008/layout/NameandTitleOrganizationalChart"/>
    <dgm:cxn modelId="{BAB71802-4AAC-4C5E-AED8-9D81CB6FA798}" type="presParOf" srcId="{27E79AB8-82FC-4562-A742-CCE1422387B1}" destId="{3B1F1B99-5B4A-468D-87BA-449B51BE7D5B}" srcOrd="0" destOrd="0" presId="urn:microsoft.com/office/officeart/2008/layout/NameandTitleOrganizationalChart"/>
    <dgm:cxn modelId="{C2589634-6751-41EE-8445-149F25F6336C}" type="presParOf" srcId="{27E79AB8-82FC-4562-A742-CCE1422387B1}" destId="{59B7C581-A663-464C-A3FE-12FDC9441C04}" srcOrd="1" destOrd="0" presId="urn:microsoft.com/office/officeart/2008/layout/NameandTitleOrganizationalChart"/>
    <dgm:cxn modelId="{9CA31B4F-C653-4D45-B1A8-408F8E393D6D}" type="presParOf" srcId="{27E79AB8-82FC-4562-A742-CCE1422387B1}" destId="{8F543B74-2CFC-4D46-A59A-17939F264300}" srcOrd="2" destOrd="0" presId="urn:microsoft.com/office/officeart/2008/layout/NameandTitleOrganizationalChart"/>
    <dgm:cxn modelId="{35DBAFA4-6299-40A8-9460-F9D584BCFAE3}" type="presParOf" srcId="{98BD5E84-AE44-49DC-8257-3B2661ABE2D1}" destId="{7235E477-72B6-4B73-BDA5-725C275C06CB}" srcOrd="1" destOrd="0" presId="urn:microsoft.com/office/officeart/2008/layout/NameandTitleOrganizationalChart"/>
    <dgm:cxn modelId="{8B4CB2B4-9CE0-407B-B355-C1ED44983561}" type="presParOf" srcId="{98BD5E84-AE44-49DC-8257-3B2661ABE2D1}" destId="{F1C5FAD1-9A8E-41E0-9A51-30581D7144EC}" srcOrd="2" destOrd="0" presId="urn:microsoft.com/office/officeart/2008/layout/NameandTitleOrganizationalChart"/>
    <dgm:cxn modelId="{AB6FD369-FD51-4FB6-853A-8A1E8F93842E}" type="presParOf" srcId="{FFAE8999-AE73-4135-B398-B6126A843D89}" destId="{7A8EB217-23F0-490C-AE15-92DD7554CC4B}" srcOrd="12" destOrd="0" presId="urn:microsoft.com/office/officeart/2008/layout/NameandTitleOrganizationalChart"/>
    <dgm:cxn modelId="{70A57778-AD44-4F76-81B3-11D00A4A6A62}" type="presParOf" srcId="{FFAE8999-AE73-4135-B398-B6126A843D89}" destId="{95833A1A-B8EC-4985-940B-AAFA0442262E}" srcOrd="13" destOrd="0" presId="urn:microsoft.com/office/officeart/2008/layout/NameandTitleOrganizationalChart"/>
    <dgm:cxn modelId="{1CDD4112-FC42-49D3-B815-BE41F8944FC2}" type="presParOf" srcId="{95833A1A-B8EC-4985-940B-AAFA0442262E}" destId="{8C11B73E-2A31-41DC-9D99-043AC6232041}" srcOrd="0" destOrd="0" presId="urn:microsoft.com/office/officeart/2008/layout/NameandTitleOrganizationalChart"/>
    <dgm:cxn modelId="{E233835E-287A-404B-81E7-A23C5EAB7C4E}" type="presParOf" srcId="{8C11B73E-2A31-41DC-9D99-043AC6232041}" destId="{341ED54D-F8A6-4D67-BA93-F9677F9DEE2C}" srcOrd="0" destOrd="0" presId="urn:microsoft.com/office/officeart/2008/layout/NameandTitleOrganizationalChart"/>
    <dgm:cxn modelId="{55B5BB8F-9C0E-43E0-9EE9-BA61553FC065}" type="presParOf" srcId="{8C11B73E-2A31-41DC-9D99-043AC6232041}" destId="{A2887B01-C7CB-47BB-A283-E61D67E20667}" srcOrd="1" destOrd="0" presId="urn:microsoft.com/office/officeart/2008/layout/NameandTitleOrganizationalChart"/>
    <dgm:cxn modelId="{53AE6BFD-EB77-447D-A69A-CE3E2F7D5799}" type="presParOf" srcId="{8C11B73E-2A31-41DC-9D99-043AC6232041}" destId="{A543D24C-4ED2-427F-B25E-759F7A462C67}" srcOrd="2" destOrd="0" presId="urn:microsoft.com/office/officeart/2008/layout/NameandTitleOrganizationalChart"/>
    <dgm:cxn modelId="{A1A6D61F-8E4D-4422-9C09-18F55C2A4FDF}" type="presParOf" srcId="{95833A1A-B8EC-4985-940B-AAFA0442262E}" destId="{542E7E74-8ED2-43EF-8DE8-34546FC9C2B1}" srcOrd="1" destOrd="0" presId="urn:microsoft.com/office/officeart/2008/layout/NameandTitleOrganizationalChart"/>
    <dgm:cxn modelId="{01D32B20-1AF3-4CC5-9FBD-E21AC69FE4DE}" type="presParOf" srcId="{95833A1A-B8EC-4985-940B-AAFA0442262E}" destId="{6B2E556A-5E29-4632-BF84-BF1CE79ED7F9}" srcOrd="2" destOrd="0" presId="urn:microsoft.com/office/officeart/2008/layout/NameandTitleOrganizationalChart"/>
    <dgm:cxn modelId="{54CCF812-8124-423C-A1B6-9CF9E9EFD399}" type="presParOf" srcId="{FFAE8999-AE73-4135-B398-B6126A843D89}" destId="{4DCEFE50-A273-4A02-953C-18A837F3C69E}" srcOrd="14" destOrd="0" presId="urn:microsoft.com/office/officeart/2008/layout/NameandTitleOrganizationalChart"/>
    <dgm:cxn modelId="{4C1B9E8F-7FE3-4789-AB5D-30B949D92237}" type="presParOf" srcId="{FFAE8999-AE73-4135-B398-B6126A843D89}" destId="{254D019C-25B9-4F97-972A-7C090FD8ABC5}" srcOrd="15" destOrd="0" presId="urn:microsoft.com/office/officeart/2008/layout/NameandTitleOrganizationalChart"/>
    <dgm:cxn modelId="{F32B770B-D148-436A-93BC-EC7648CC9116}" type="presParOf" srcId="{254D019C-25B9-4F97-972A-7C090FD8ABC5}" destId="{423FBB57-036D-4A59-8C7A-AEF2FF85F51F}" srcOrd="0" destOrd="0" presId="urn:microsoft.com/office/officeart/2008/layout/NameandTitleOrganizationalChart"/>
    <dgm:cxn modelId="{3A176923-9777-44A7-AA67-5FDBD943648B}" type="presParOf" srcId="{423FBB57-036D-4A59-8C7A-AEF2FF85F51F}" destId="{1B402CA1-186D-4F35-B246-679B4D27162F}" srcOrd="0" destOrd="0" presId="urn:microsoft.com/office/officeart/2008/layout/NameandTitleOrganizationalChart"/>
    <dgm:cxn modelId="{F22735D0-BA58-4FF5-A17F-C70A668512D3}" type="presParOf" srcId="{423FBB57-036D-4A59-8C7A-AEF2FF85F51F}" destId="{AA9C04EC-FFAA-455F-8ECB-CCC41D57D7D2}" srcOrd="1" destOrd="0" presId="urn:microsoft.com/office/officeart/2008/layout/NameandTitleOrganizationalChart"/>
    <dgm:cxn modelId="{0E4585C6-47E4-468B-91F6-0510C4AC98C8}" type="presParOf" srcId="{423FBB57-036D-4A59-8C7A-AEF2FF85F51F}" destId="{3A5D9B32-12E2-4A61-BBD9-A53931B6E1E8}" srcOrd="2" destOrd="0" presId="urn:microsoft.com/office/officeart/2008/layout/NameandTitleOrganizationalChart"/>
    <dgm:cxn modelId="{EED558C7-8479-4C2C-BD89-D92EB5398718}" type="presParOf" srcId="{254D019C-25B9-4F97-972A-7C090FD8ABC5}" destId="{02FAEE8C-CE1E-4838-933D-F95066228798}" srcOrd="1" destOrd="0" presId="urn:microsoft.com/office/officeart/2008/layout/NameandTitleOrganizationalChart"/>
    <dgm:cxn modelId="{8A86628F-52D7-4D07-AC0B-81CE28FC48AF}" type="presParOf" srcId="{254D019C-25B9-4F97-972A-7C090FD8ABC5}" destId="{53DA9B63-8D30-4E91-B4D0-BC553796F14F}" srcOrd="2" destOrd="0" presId="urn:microsoft.com/office/officeart/2008/layout/NameandTitleOrganizationalChart"/>
    <dgm:cxn modelId="{4FB20B4F-4A7B-4E66-AE56-99A4963285A8}" type="presParOf" srcId="{913E26C4-F5A3-41E2-A64E-791C52441206}" destId="{85A880CE-BFFA-4482-BB0C-F4CB336D9787}" srcOrd="2" destOrd="0" presId="urn:microsoft.com/office/officeart/2008/layout/NameandTitleOrganizationalChart"/>
    <dgm:cxn modelId="{6F7B9F1F-2710-4891-925A-96D98FD68CE9}" type="presParOf" srcId="{BAFDFA00-BC7E-46B9-AC86-142AFA9B754C}" destId="{B7AFF9E6-2021-48C5-AD0C-22BA48CA437C}"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CEFE50-A273-4A02-953C-18A837F3C69E}">
      <dsp:nvSpPr>
        <dsp:cNvPr id="0" name=""/>
        <dsp:cNvSpPr/>
      </dsp:nvSpPr>
      <dsp:spPr>
        <a:xfrm>
          <a:off x="10397081" y="2504248"/>
          <a:ext cx="147539" cy="2765046"/>
        </a:xfrm>
        <a:custGeom>
          <a:avLst/>
          <a:gdLst/>
          <a:ahLst/>
          <a:cxnLst/>
          <a:rect l="0" t="0" r="0" b="0"/>
          <a:pathLst>
            <a:path>
              <a:moveTo>
                <a:pt x="0" y="0"/>
              </a:moveTo>
              <a:lnTo>
                <a:pt x="0" y="2765046"/>
              </a:lnTo>
              <a:lnTo>
                <a:pt x="147539" y="27650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8EB217-23F0-490C-AE15-92DD7554CC4B}">
      <dsp:nvSpPr>
        <dsp:cNvPr id="0" name=""/>
        <dsp:cNvSpPr/>
      </dsp:nvSpPr>
      <dsp:spPr>
        <a:xfrm>
          <a:off x="10249541" y="2504248"/>
          <a:ext cx="147539" cy="2765046"/>
        </a:xfrm>
        <a:custGeom>
          <a:avLst/>
          <a:gdLst/>
          <a:ahLst/>
          <a:cxnLst/>
          <a:rect l="0" t="0" r="0" b="0"/>
          <a:pathLst>
            <a:path>
              <a:moveTo>
                <a:pt x="147539" y="0"/>
              </a:moveTo>
              <a:lnTo>
                <a:pt x="147539" y="2765046"/>
              </a:lnTo>
              <a:lnTo>
                <a:pt x="0" y="27650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B0CB03-2EE2-41C8-9BB7-87D765CF21B3}">
      <dsp:nvSpPr>
        <dsp:cNvPr id="0" name=""/>
        <dsp:cNvSpPr/>
      </dsp:nvSpPr>
      <dsp:spPr>
        <a:xfrm>
          <a:off x="10397081" y="2504248"/>
          <a:ext cx="147539" cy="2055002"/>
        </a:xfrm>
        <a:custGeom>
          <a:avLst/>
          <a:gdLst/>
          <a:ahLst/>
          <a:cxnLst/>
          <a:rect l="0" t="0" r="0" b="0"/>
          <a:pathLst>
            <a:path>
              <a:moveTo>
                <a:pt x="0" y="0"/>
              </a:moveTo>
              <a:lnTo>
                <a:pt x="0" y="2055002"/>
              </a:lnTo>
              <a:lnTo>
                <a:pt x="147539" y="205500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D5780C-51E2-4A94-8B0B-A76A2E13DD0C}">
      <dsp:nvSpPr>
        <dsp:cNvPr id="0" name=""/>
        <dsp:cNvSpPr/>
      </dsp:nvSpPr>
      <dsp:spPr>
        <a:xfrm>
          <a:off x="10249541" y="2504248"/>
          <a:ext cx="147539" cy="2045219"/>
        </a:xfrm>
        <a:custGeom>
          <a:avLst/>
          <a:gdLst/>
          <a:ahLst/>
          <a:cxnLst/>
          <a:rect l="0" t="0" r="0" b="0"/>
          <a:pathLst>
            <a:path>
              <a:moveTo>
                <a:pt x="147539" y="0"/>
              </a:moveTo>
              <a:lnTo>
                <a:pt x="147539" y="2045219"/>
              </a:lnTo>
              <a:lnTo>
                <a:pt x="0" y="204521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953C9C-7733-4FF3-A631-D0F383C2643E}">
      <dsp:nvSpPr>
        <dsp:cNvPr id="0" name=""/>
        <dsp:cNvSpPr/>
      </dsp:nvSpPr>
      <dsp:spPr>
        <a:xfrm>
          <a:off x="10397081" y="2504248"/>
          <a:ext cx="147539" cy="1266286"/>
        </a:xfrm>
        <a:custGeom>
          <a:avLst/>
          <a:gdLst/>
          <a:ahLst/>
          <a:cxnLst/>
          <a:rect l="0" t="0" r="0" b="0"/>
          <a:pathLst>
            <a:path>
              <a:moveTo>
                <a:pt x="0" y="0"/>
              </a:moveTo>
              <a:lnTo>
                <a:pt x="0" y="1266286"/>
              </a:lnTo>
              <a:lnTo>
                <a:pt x="147539" y="126628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70EC77-97A8-48B0-9801-73D5532763E5}">
      <dsp:nvSpPr>
        <dsp:cNvPr id="0" name=""/>
        <dsp:cNvSpPr/>
      </dsp:nvSpPr>
      <dsp:spPr>
        <a:xfrm>
          <a:off x="10249541" y="2504248"/>
          <a:ext cx="147539" cy="1187614"/>
        </a:xfrm>
        <a:custGeom>
          <a:avLst/>
          <a:gdLst/>
          <a:ahLst/>
          <a:cxnLst/>
          <a:rect l="0" t="0" r="0" b="0"/>
          <a:pathLst>
            <a:path>
              <a:moveTo>
                <a:pt x="147539" y="0"/>
              </a:moveTo>
              <a:lnTo>
                <a:pt x="147539" y="1187614"/>
              </a:lnTo>
              <a:lnTo>
                <a:pt x="0" y="11876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3E03DA-B53F-4DDB-BACC-F4E69875B38C}">
      <dsp:nvSpPr>
        <dsp:cNvPr id="0" name=""/>
        <dsp:cNvSpPr/>
      </dsp:nvSpPr>
      <dsp:spPr>
        <a:xfrm>
          <a:off x="10397081" y="2504248"/>
          <a:ext cx="147539" cy="482002"/>
        </a:xfrm>
        <a:custGeom>
          <a:avLst/>
          <a:gdLst/>
          <a:ahLst/>
          <a:cxnLst/>
          <a:rect l="0" t="0" r="0" b="0"/>
          <a:pathLst>
            <a:path>
              <a:moveTo>
                <a:pt x="0" y="0"/>
              </a:moveTo>
              <a:lnTo>
                <a:pt x="0" y="482002"/>
              </a:lnTo>
              <a:lnTo>
                <a:pt x="147539" y="48200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8C7AEB-7695-427A-BDD2-F7B38A95A7EF}">
      <dsp:nvSpPr>
        <dsp:cNvPr id="0" name=""/>
        <dsp:cNvSpPr/>
      </dsp:nvSpPr>
      <dsp:spPr>
        <a:xfrm>
          <a:off x="10249541" y="2504248"/>
          <a:ext cx="147539" cy="482002"/>
        </a:xfrm>
        <a:custGeom>
          <a:avLst/>
          <a:gdLst/>
          <a:ahLst/>
          <a:cxnLst/>
          <a:rect l="0" t="0" r="0" b="0"/>
          <a:pathLst>
            <a:path>
              <a:moveTo>
                <a:pt x="147539" y="0"/>
              </a:moveTo>
              <a:lnTo>
                <a:pt x="147539" y="482002"/>
              </a:lnTo>
              <a:lnTo>
                <a:pt x="0" y="48200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C1CF64-BA76-4FA2-A700-D739BFE887B6}">
      <dsp:nvSpPr>
        <dsp:cNvPr id="0" name=""/>
        <dsp:cNvSpPr/>
      </dsp:nvSpPr>
      <dsp:spPr>
        <a:xfrm>
          <a:off x="5768605" y="1848327"/>
          <a:ext cx="4628475" cy="208702"/>
        </a:xfrm>
        <a:custGeom>
          <a:avLst/>
          <a:gdLst/>
          <a:ahLst/>
          <a:cxnLst/>
          <a:rect l="0" t="0" r="0" b="0"/>
          <a:pathLst>
            <a:path>
              <a:moveTo>
                <a:pt x="0" y="0"/>
              </a:moveTo>
              <a:lnTo>
                <a:pt x="0" y="104351"/>
              </a:lnTo>
              <a:lnTo>
                <a:pt x="4628475" y="104351"/>
              </a:lnTo>
              <a:lnTo>
                <a:pt x="4628475" y="2087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FF4483-1D10-49CA-9397-1604AD07F1BC}">
      <dsp:nvSpPr>
        <dsp:cNvPr id="0" name=""/>
        <dsp:cNvSpPr/>
      </dsp:nvSpPr>
      <dsp:spPr>
        <a:xfrm>
          <a:off x="5768605" y="1848327"/>
          <a:ext cx="3469633" cy="208702"/>
        </a:xfrm>
        <a:custGeom>
          <a:avLst/>
          <a:gdLst/>
          <a:ahLst/>
          <a:cxnLst/>
          <a:rect l="0" t="0" r="0" b="0"/>
          <a:pathLst>
            <a:path>
              <a:moveTo>
                <a:pt x="0" y="0"/>
              </a:moveTo>
              <a:lnTo>
                <a:pt x="0" y="104351"/>
              </a:lnTo>
              <a:lnTo>
                <a:pt x="3469633" y="104351"/>
              </a:lnTo>
              <a:lnTo>
                <a:pt x="3469633" y="2087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FE0BD1-B84F-4E1E-904F-61DEB30BA29F}">
      <dsp:nvSpPr>
        <dsp:cNvPr id="0" name=""/>
        <dsp:cNvSpPr/>
      </dsp:nvSpPr>
      <dsp:spPr>
        <a:xfrm>
          <a:off x="8079395" y="2504248"/>
          <a:ext cx="579421" cy="258393"/>
        </a:xfrm>
        <a:custGeom>
          <a:avLst/>
          <a:gdLst/>
          <a:ahLst/>
          <a:cxnLst/>
          <a:rect l="0" t="0" r="0" b="0"/>
          <a:pathLst>
            <a:path>
              <a:moveTo>
                <a:pt x="0" y="0"/>
              </a:moveTo>
              <a:lnTo>
                <a:pt x="0" y="154042"/>
              </a:lnTo>
              <a:lnTo>
                <a:pt x="579421" y="154042"/>
              </a:lnTo>
              <a:lnTo>
                <a:pt x="579421" y="2583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3B4EAC-1803-41BD-9A24-D12DC3A071D8}">
      <dsp:nvSpPr>
        <dsp:cNvPr id="0" name=""/>
        <dsp:cNvSpPr/>
      </dsp:nvSpPr>
      <dsp:spPr>
        <a:xfrm>
          <a:off x="7499974" y="2504248"/>
          <a:ext cx="579421" cy="258393"/>
        </a:xfrm>
        <a:custGeom>
          <a:avLst/>
          <a:gdLst/>
          <a:ahLst/>
          <a:cxnLst/>
          <a:rect l="0" t="0" r="0" b="0"/>
          <a:pathLst>
            <a:path>
              <a:moveTo>
                <a:pt x="579421" y="0"/>
              </a:moveTo>
              <a:lnTo>
                <a:pt x="579421" y="154042"/>
              </a:lnTo>
              <a:lnTo>
                <a:pt x="0" y="154042"/>
              </a:lnTo>
              <a:lnTo>
                <a:pt x="0" y="2583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D0B191-995C-4477-81B6-F1327F765D8E}">
      <dsp:nvSpPr>
        <dsp:cNvPr id="0" name=""/>
        <dsp:cNvSpPr/>
      </dsp:nvSpPr>
      <dsp:spPr>
        <a:xfrm>
          <a:off x="5768605" y="1848327"/>
          <a:ext cx="2310790" cy="208702"/>
        </a:xfrm>
        <a:custGeom>
          <a:avLst/>
          <a:gdLst/>
          <a:ahLst/>
          <a:cxnLst/>
          <a:rect l="0" t="0" r="0" b="0"/>
          <a:pathLst>
            <a:path>
              <a:moveTo>
                <a:pt x="0" y="0"/>
              </a:moveTo>
              <a:lnTo>
                <a:pt x="0" y="104351"/>
              </a:lnTo>
              <a:lnTo>
                <a:pt x="2310790" y="104351"/>
              </a:lnTo>
              <a:lnTo>
                <a:pt x="2310790" y="2087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33D78B-7BE3-4AB4-A379-E5340BDAB8CA}">
      <dsp:nvSpPr>
        <dsp:cNvPr id="0" name=""/>
        <dsp:cNvSpPr/>
      </dsp:nvSpPr>
      <dsp:spPr>
        <a:xfrm>
          <a:off x="5768605" y="1848327"/>
          <a:ext cx="1151947" cy="208702"/>
        </a:xfrm>
        <a:custGeom>
          <a:avLst/>
          <a:gdLst/>
          <a:ahLst/>
          <a:cxnLst/>
          <a:rect l="0" t="0" r="0" b="0"/>
          <a:pathLst>
            <a:path>
              <a:moveTo>
                <a:pt x="0" y="0"/>
              </a:moveTo>
              <a:lnTo>
                <a:pt x="0" y="104351"/>
              </a:lnTo>
              <a:lnTo>
                <a:pt x="1151947" y="104351"/>
              </a:lnTo>
              <a:lnTo>
                <a:pt x="1151947" y="2087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83F4B4-DE56-42BC-86F2-D7BC26EE86C7}">
      <dsp:nvSpPr>
        <dsp:cNvPr id="0" name=""/>
        <dsp:cNvSpPr/>
      </dsp:nvSpPr>
      <dsp:spPr>
        <a:xfrm>
          <a:off x="5614171" y="2504248"/>
          <a:ext cx="147539" cy="1187614"/>
        </a:xfrm>
        <a:custGeom>
          <a:avLst/>
          <a:gdLst/>
          <a:ahLst/>
          <a:cxnLst/>
          <a:rect l="0" t="0" r="0" b="0"/>
          <a:pathLst>
            <a:path>
              <a:moveTo>
                <a:pt x="147539" y="0"/>
              </a:moveTo>
              <a:lnTo>
                <a:pt x="147539" y="1187614"/>
              </a:lnTo>
              <a:lnTo>
                <a:pt x="0" y="11876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14C9CF-9A22-41C1-BD92-6AC21CA0E46B}">
      <dsp:nvSpPr>
        <dsp:cNvPr id="0" name=""/>
        <dsp:cNvSpPr/>
      </dsp:nvSpPr>
      <dsp:spPr>
        <a:xfrm>
          <a:off x="5761710" y="2504248"/>
          <a:ext cx="147539" cy="482002"/>
        </a:xfrm>
        <a:custGeom>
          <a:avLst/>
          <a:gdLst/>
          <a:ahLst/>
          <a:cxnLst/>
          <a:rect l="0" t="0" r="0" b="0"/>
          <a:pathLst>
            <a:path>
              <a:moveTo>
                <a:pt x="0" y="0"/>
              </a:moveTo>
              <a:lnTo>
                <a:pt x="0" y="482002"/>
              </a:lnTo>
              <a:lnTo>
                <a:pt x="147539" y="48200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9490B2-742F-4ECE-A19D-930B7412FE77}">
      <dsp:nvSpPr>
        <dsp:cNvPr id="0" name=""/>
        <dsp:cNvSpPr/>
      </dsp:nvSpPr>
      <dsp:spPr>
        <a:xfrm>
          <a:off x="5614171" y="2504248"/>
          <a:ext cx="147539" cy="482002"/>
        </a:xfrm>
        <a:custGeom>
          <a:avLst/>
          <a:gdLst/>
          <a:ahLst/>
          <a:cxnLst/>
          <a:rect l="0" t="0" r="0" b="0"/>
          <a:pathLst>
            <a:path>
              <a:moveTo>
                <a:pt x="147539" y="0"/>
              </a:moveTo>
              <a:lnTo>
                <a:pt x="147539" y="482002"/>
              </a:lnTo>
              <a:lnTo>
                <a:pt x="0" y="48200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CE37BB-B60A-46CB-9CA8-14FC190A5697}">
      <dsp:nvSpPr>
        <dsp:cNvPr id="0" name=""/>
        <dsp:cNvSpPr/>
      </dsp:nvSpPr>
      <dsp:spPr>
        <a:xfrm>
          <a:off x="5715990" y="1848327"/>
          <a:ext cx="91440" cy="208702"/>
        </a:xfrm>
        <a:custGeom>
          <a:avLst/>
          <a:gdLst/>
          <a:ahLst/>
          <a:cxnLst/>
          <a:rect l="0" t="0" r="0" b="0"/>
          <a:pathLst>
            <a:path>
              <a:moveTo>
                <a:pt x="52614" y="0"/>
              </a:moveTo>
              <a:lnTo>
                <a:pt x="52614" y="104351"/>
              </a:lnTo>
              <a:lnTo>
                <a:pt x="45720" y="104351"/>
              </a:lnTo>
              <a:lnTo>
                <a:pt x="45720" y="2087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8538E8-B174-4C66-ADD2-DF6152153E94}">
      <dsp:nvSpPr>
        <dsp:cNvPr id="0" name=""/>
        <dsp:cNvSpPr/>
      </dsp:nvSpPr>
      <dsp:spPr>
        <a:xfrm>
          <a:off x="3444024" y="2504248"/>
          <a:ext cx="579421" cy="258393"/>
        </a:xfrm>
        <a:custGeom>
          <a:avLst/>
          <a:gdLst/>
          <a:ahLst/>
          <a:cxnLst/>
          <a:rect l="0" t="0" r="0" b="0"/>
          <a:pathLst>
            <a:path>
              <a:moveTo>
                <a:pt x="0" y="0"/>
              </a:moveTo>
              <a:lnTo>
                <a:pt x="0" y="154042"/>
              </a:lnTo>
              <a:lnTo>
                <a:pt x="579421" y="154042"/>
              </a:lnTo>
              <a:lnTo>
                <a:pt x="579421" y="2583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214A5F-FDA5-41FC-950C-219C05CC1F2A}">
      <dsp:nvSpPr>
        <dsp:cNvPr id="0" name=""/>
        <dsp:cNvSpPr/>
      </dsp:nvSpPr>
      <dsp:spPr>
        <a:xfrm>
          <a:off x="2864603" y="2504248"/>
          <a:ext cx="579421" cy="258393"/>
        </a:xfrm>
        <a:custGeom>
          <a:avLst/>
          <a:gdLst/>
          <a:ahLst/>
          <a:cxnLst/>
          <a:rect l="0" t="0" r="0" b="0"/>
          <a:pathLst>
            <a:path>
              <a:moveTo>
                <a:pt x="579421" y="0"/>
              </a:moveTo>
              <a:lnTo>
                <a:pt x="579421" y="154042"/>
              </a:lnTo>
              <a:lnTo>
                <a:pt x="0" y="154042"/>
              </a:lnTo>
              <a:lnTo>
                <a:pt x="0" y="2583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7EB5E7-755A-4C2F-BE3B-09AB970871B1}">
      <dsp:nvSpPr>
        <dsp:cNvPr id="0" name=""/>
        <dsp:cNvSpPr/>
      </dsp:nvSpPr>
      <dsp:spPr>
        <a:xfrm>
          <a:off x="3444024" y="1848327"/>
          <a:ext cx="2324580" cy="208702"/>
        </a:xfrm>
        <a:custGeom>
          <a:avLst/>
          <a:gdLst/>
          <a:ahLst/>
          <a:cxnLst/>
          <a:rect l="0" t="0" r="0" b="0"/>
          <a:pathLst>
            <a:path>
              <a:moveTo>
                <a:pt x="2324580" y="0"/>
              </a:moveTo>
              <a:lnTo>
                <a:pt x="2324580" y="104351"/>
              </a:lnTo>
              <a:lnTo>
                <a:pt x="0" y="104351"/>
              </a:lnTo>
              <a:lnTo>
                <a:pt x="0" y="2087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D3804C-972E-4324-AD03-A413776E6265}">
      <dsp:nvSpPr>
        <dsp:cNvPr id="0" name=""/>
        <dsp:cNvSpPr/>
      </dsp:nvSpPr>
      <dsp:spPr>
        <a:xfrm>
          <a:off x="1126339" y="2504248"/>
          <a:ext cx="147539" cy="1187614"/>
        </a:xfrm>
        <a:custGeom>
          <a:avLst/>
          <a:gdLst/>
          <a:ahLst/>
          <a:cxnLst/>
          <a:rect l="0" t="0" r="0" b="0"/>
          <a:pathLst>
            <a:path>
              <a:moveTo>
                <a:pt x="0" y="0"/>
              </a:moveTo>
              <a:lnTo>
                <a:pt x="0" y="1187614"/>
              </a:lnTo>
              <a:lnTo>
                <a:pt x="147539" y="11876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2C1179-9656-43F0-B2DB-F05164DEDF48}">
      <dsp:nvSpPr>
        <dsp:cNvPr id="0" name=""/>
        <dsp:cNvSpPr/>
      </dsp:nvSpPr>
      <dsp:spPr>
        <a:xfrm>
          <a:off x="978800" y="2504248"/>
          <a:ext cx="147539" cy="1187614"/>
        </a:xfrm>
        <a:custGeom>
          <a:avLst/>
          <a:gdLst/>
          <a:ahLst/>
          <a:cxnLst/>
          <a:rect l="0" t="0" r="0" b="0"/>
          <a:pathLst>
            <a:path>
              <a:moveTo>
                <a:pt x="147539" y="0"/>
              </a:moveTo>
              <a:lnTo>
                <a:pt x="147539" y="1187614"/>
              </a:lnTo>
              <a:lnTo>
                <a:pt x="0" y="11876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EC6FE8-CBD4-419C-843A-E761BDFB138F}">
      <dsp:nvSpPr>
        <dsp:cNvPr id="0" name=""/>
        <dsp:cNvSpPr/>
      </dsp:nvSpPr>
      <dsp:spPr>
        <a:xfrm>
          <a:off x="1126339" y="2504248"/>
          <a:ext cx="147539" cy="482002"/>
        </a:xfrm>
        <a:custGeom>
          <a:avLst/>
          <a:gdLst/>
          <a:ahLst/>
          <a:cxnLst/>
          <a:rect l="0" t="0" r="0" b="0"/>
          <a:pathLst>
            <a:path>
              <a:moveTo>
                <a:pt x="0" y="0"/>
              </a:moveTo>
              <a:lnTo>
                <a:pt x="0" y="482002"/>
              </a:lnTo>
              <a:lnTo>
                <a:pt x="147539" y="48200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17C292-04CD-42F3-B796-9813D9BB0BAA}">
      <dsp:nvSpPr>
        <dsp:cNvPr id="0" name=""/>
        <dsp:cNvSpPr/>
      </dsp:nvSpPr>
      <dsp:spPr>
        <a:xfrm>
          <a:off x="978800" y="2504248"/>
          <a:ext cx="147539" cy="482002"/>
        </a:xfrm>
        <a:custGeom>
          <a:avLst/>
          <a:gdLst/>
          <a:ahLst/>
          <a:cxnLst/>
          <a:rect l="0" t="0" r="0" b="0"/>
          <a:pathLst>
            <a:path>
              <a:moveTo>
                <a:pt x="147539" y="0"/>
              </a:moveTo>
              <a:lnTo>
                <a:pt x="147539" y="482002"/>
              </a:lnTo>
              <a:lnTo>
                <a:pt x="0" y="48200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2F7198-5732-472C-AFEB-FF04A101FF1E}">
      <dsp:nvSpPr>
        <dsp:cNvPr id="0" name=""/>
        <dsp:cNvSpPr/>
      </dsp:nvSpPr>
      <dsp:spPr>
        <a:xfrm>
          <a:off x="1126339" y="1848327"/>
          <a:ext cx="4642265" cy="208702"/>
        </a:xfrm>
        <a:custGeom>
          <a:avLst/>
          <a:gdLst/>
          <a:ahLst/>
          <a:cxnLst/>
          <a:rect l="0" t="0" r="0" b="0"/>
          <a:pathLst>
            <a:path>
              <a:moveTo>
                <a:pt x="4642265" y="0"/>
              </a:moveTo>
              <a:lnTo>
                <a:pt x="4642265" y="104351"/>
              </a:lnTo>
              <a:lnTo>
                <a:pt x="0" y="104351"/>
              </a:lnTo>
              <a:lnTo>
                <a:pt x="0" y="2087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3FB9AE-EF53-49BD-9454-2566B0230EF7}">
      <dsp:nvSpPr>
        <dsp:cNvPr id="0" name=""/>
        <dsp:cNvSpPr/>
      </dsp:nvSpPr>
      <dsp:spPr>
        <a:xfrm>
          <a:off x="5301667" y="901404"/>
          <a:ext cx="933875" cy="94692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63108" numCol="1" spcCol="1270" anchor="ctr" anchorCtr="0">
          <a:noAutofit/>
        </a:bodyPr>
        <a:lstStyle/>
        <a:p>
          <a:pPr marL="0" lvl="0" indent="0" algn="ctr" defTabSz="533400">
            <a:lnSpc>
              <a:spcPct val="90000"/>
            </a:lnSpc>
            <a:spcBef>
              <a:spcPct val="0"/>
            </a:spcBef>
            <a:spcAft>
              <a:spcPct val="35000"/>
            </a:spcAft>
            <a:buNone/>
          </a:pPr>
          <a:r>
            <a:rPr lang="en-US" sz="1200" b="1" kern="1200" noProof="0" dirty="0">
              <a:solidFill>
                <a:srgbClr val="002060"/>
              </a:solidFill>
            </a:rPr>
            <a:t>Science Diagnostics System </a:t>
          </a:r>
        </a:p>
        <a:p>
          <a:pPr marL="0" lvl="0" indent="0" algn="ctr" defTabSz="533400">
            <a:lnSpc>
              <a:spcPct val="90000"/>
            </a:lnSpc>
            <a:spcBef>
              <a:spcPct val="0"/>
            </a:spcBef>
            <a:spcAft>
              <a:spcPct val="35000"/>
            </a:spcAft>
            <a:buNone/>
          </a:pPr>
          <a:r>
            <a:rPr lang="en-US" sz="1000" kern="1200" noProof="0" dirty="0">
              <a:solidFill>
                <a:srgbClr val="002060"/>
              </a:solidFill>
            </a:rPr>
            <a:t>(items per s/c)</a:t>
          </a:r>
          <a:endParaRPr lang="en-US" sz="1200" kern="1200" noProof="0" dirty="0">
            <a:solidFill>
              <a:srgbClr val="002060"/>
            </a:solidFill>
          </a:endParaRPr>
        </a:p>
      </dsp:txBody>
      <dsp:txXfrm>
        <a:off x="5301667" y="901404"/>
        <a:ext cx="933875" cy="946923"/>
      </dsp:txXfrm>
    </dsp:sp>
    <dsp:sp modelId="{B4A8BC50-2073-4EF7-B421-7E2149A3F704}">
      <dsp:nvSpPr>
        <dsp:cNvPr id="0" name=""/>
        <dsp:cNvSpPr/>
      </dsp:nvSpPr>
      <dsp:spPr>
        <a:xfrm>
          <a:off x="5586062" y="1744235"/>
          <a:ext cx="777387" cy="149072"/>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r>
            <a:rPr lang="es-ES" sz="1000" kern="1200" dirty="0">
              <a:solidFill>
                <a:srgbClr val="002060"/>
              </a:solidFill>
            </a:rPr>
            <a:t>60000</a:t>
          </a:r>
        </a:p>
      </dsp:txBody>
      <dsp:txXfrm>
        <a:off x="5586062" y="1744235"/>
        <a:ext cx="777387" cy="149072"/>
      </dsp:txXfrm>
    </dsp:sp>
    <dsp:sp modelId="{77E8B9E8-DC27-4E7C-A580-1CAD9E2C9DC6}">
      <dsp:nvSpPr>
        <dsp:cNvPr id="0" name=""/>
        <dsp:cNvSpPr/>
      </dsp:nvSpPr>
      <dsp:spPr>
        <a:xfrm>
          <a:off x="694457" y="2057030"/>
          <a:ext cx="863764" cy="44721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3108" numCol="1" spcCol="1270" anchor="ctr" anchorCtr="0">
          <a:noAutofit/>
        </a:bodyPr>
        <a:lstStyle/>
        <a:p>
          <a:pPr marL="0" lvl="0" indent="0" algn="ctr" defTabSz="466725">
            <a:lnSpc>
              <a:spcPct val="90000"/>
            </a:lnSpc>
            <a:spcBef>
              <a:spcPct val="0"/>
            </a:spcBef>
            <a:spcAft>
              <a:spcPct val="35000"/>
            </a:spcAft>
            <a:buNone/>
          </a:pPr>
          <a:r>
            <a:rPr lang="en-US" sz="1050" kern="1200" noProof="0" dirty="0">
              <a:solidFill>
                <a:srgbClr val="002060"/>
              </a:solidFill>
            </a:rPr>
            <a:t>DACU (2)</a:t>
          </a:r>
        </a:p>
      </dsp:txBody>
      <dsp:txXfrm>
        <a:off x="694457" y="2057030"/>
        <a:ext cx="863764" cy="447218"/>
      </dsp:txXfrm>
    </dsp:sp>
    <dsp:sp modelId="{429B6B71-CDFF-4FF1-8A5A-E9F7B4E57742}">
      <dsp:nvSpPr>
        <dsp:cNvPr id="0" name=""/>
        <dsp:cNvSpPr/>
      </dsp:nvSpPr>
      <dsp:spPr>
        <a:xfrm>
          <a:off x="867210" y="2404866"/>
          <a:ext cx="777387" cy="149072"/>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r>
            <a:rPr lang="es-ES" sz="1000" kern="1200" dirty="0">
              <a:solidFill>
                <a:srgbClr val="002060"/>
              </a:solidFill>
            </a:rPr>
            <a:t>61000</a:t>
          </a:r>
        </a:p>
      </dsp:txBody>
      <dsp:txXfrm>
        <a:off x="867210" y="2404866"/>
        <a:ext cx="777387" cy="149072"/>
      </dsp:txXfrm>
    </dsp:sp>
    <dsp:sp modelId="{E16F2527-90E3-4A22-8882-7466C3CC4249}">
      <dsp:nvSpPr>
        <dsp:cNvPr id="0" name=""/>
        <dsp:cNvSpPr/>
      </dsp:nvSpPr>
      <dsp:spPr>
        <a:xfrm>
          <a:off x="115035" y="2762641"/>
          <a:ext cx="863764" cy="44721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63108" numCol="1" spcCol="1270" anchor="ctr" anchorCtr="0">
          <a:noAutofit/>
        </a:bodyPr>
        <a:lstStyle/>
        <a:p>
          <a:pPr marL="0" lvl="0" indent="0" algn="ctr" defTabSz="355600">
            <a:lnSpc>
              <a:spcPct val="90000"/>
            </a:lnSpc>
            <a:spcBef>
              <a:spcPct val="0"/>
            </a:spcBef>
            <a:spcAft>
              <a:spcPct val="35000"/>
            </a:spcAft>
            <a:buNone/>
          </a:pPr>
          <a:r>
            <a:rPr lang="en-GB" sz="800" kern="1200" dirty="0">
              <a:solidFill>
                <a:srgbClr val="002060"/>
              </a:solidFill>
            </a:rPr>
            <a:t>Mechanical Housing (2)</a:t>
          </a:r>
        </a:p>
      </dsp:txBody>
      <dsp:txXfrm>
        <a:off x="115035" y="2762641"/>
        <a:ext cx="863764" cy="447218"/>
      </dsp:txXfrm>
    </dsp:sp>
    <dsp:sp modelId="{C2627C7B-11B7-4DCD-91CA-D5DBDAB45CCB}">
      <dsp:nvSpPr>
        <dsp:cNvPr id="0" name=""/>
        <dsp:cNvSpPr/>
      </dsp:nvSpPr>
      <dsp:spPr>
        <a:xfrm>
          <a:off x="287788" y="3110478"/>
          <a:ext cx="777387" cy="149072"/>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r>
            <a:rPr lang="en-GB" sz="1000" kern="1200" dirty="0">
              <a:solidFill>
                <a:srgbClr val="002060"/>
              </a:solidFill>
            </a:rPr>
            <a:t>61100</a:t>
          </a:r>
        </a:p>
      </dsp:txBody>
      <dsp:txXfrm>
        <a:off x="287788" y="3110478"/>
        <a:ext cx="777387" cy="149072"/>
      </dsp:txXfrm>
    </dsp:sp>
    <dsp:sp modelId="{6CE9FD73-2460-440C-8718-FEF2CCE504C3}">
      <dsp:nvSpPr>
        <dsp:cNvPr id="0" name=""/>
        <dsp:cNvSpPr/>
      </dsp:nvSpPr>
      <dsp:spPr>
        <a:xfrm>
          <a:off x="1273878" y="2762641"/>
          <a:ext cx="863764" cy="44721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63108" numCol="1" spcCol="1270" anchor="ctr" anchorCtr="0">
          <a:noAutofit/>
        </a:bodyPr>
        <a:lstStyle/>
        <a:p>
          <a:pPr marL="0" lvl="0" indent="0" algn="ctr" defTabSz="355600">
            <a:lnSpc>
              <a:spcPct val="90000"/>
            </a:lnSpc>
            <a:spcBef>
              <a:spcPct val="0"/>
            </a:spcBef>
            <a:spcAft>
              <a:spcPct val="35000"/>
            </a:spcAft>
            <a:buNone/>
          </a:pPr>
          <a:r>
            <a:rPr lang="en-GB" sz="800" kern="1200" dirty="0">
              <a:solidFill>
                <a:srgbClr val="002060"/>
              </a:solidFill>
            </a:rPr>
            <a:t>Power Board (4)</a:t>
          </a:r>
        </a:p>
      </dsp:txBody>
      <dsp:txXfrm>
        <a:off x="1273878" y="2762641"/>
        <a:ext cx="863764" cy="447218"/>
      </dsp:txXfrm>
    </dsp:sp>
    <dsp:sp modelId="{24D57D49-9938-4B0B-9DFA-8632FCC41F4A}">
      <dsp:nvSpPr>
        <dsp:cNvPr id="0" name=""/>
        <dsp:cNvSpPr/>
      </dsp:nvSpPr>
      <dsp:spPr>
        <a:xfrm>
          <a:off x="1446631" y="3110478"/>
          <a:ext cx="777387" cy="149072"/>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r>
            <a:rPr lang="en-GB" sz="1000" kern="1200" dirty="0">
              <a:solidFill>
                <a:srgbClr val="002060"/>
              </a:solidFill>
            </a:rPr>
            <a:t>61200</a:t>
          </a:r>
        </a:p>
      </dsp:txBody>
      <dsp:txXfrm>
        <a:off x="1446631" y="3110478"/>
        <a:ext cx="777387" cy="149072"/>
      </dsp:txXfrm>
    </dsp:sp>
    <dsp:sp modelId="{B0664930-2814-4853-A9D1-8054AFB85C1D}">
      <dsp:nvSpPr>
        <dsp:cNvPr id="0" name=""/>
        <dsp:cNvSpPr/>
      </dsp:nvSpPr>
      <dsp:spPr>
        <a:xfrm>
          <a:off x="115035" y="3468253"/>
          <a:ext cx="863764" cy="44721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63108" numCol="1" spcCol="1270" anchor="ctr" anchorCtr="0">
          <a:noAutofit/>
        </a:bodyPr>
        <a:lstStyle/>
        <a:p>
          <a:pPr marL="0" lvl="0" indent="0" algn="ctr" defTabSz="355600">
            <a:lnSpc>
              <a:spcPct val="90000"/>
            </a:lnSpc>
            <a:spcBef>
              <a:spcPct val="0"/>
            </a:spcBef>
            <a:spcAft>
              <a:spcPct val="35000"/>
            </a:spcAft>
            <a:buNone/>
          </a:pPr>
          <a:r>
            <a:rPr lang="en-GB" sz="800" kern="1200" dirty="0">
              <a:solidFill>
                <a:srgbClr val="002060"/>
              </a:solidFill>
            </a:rPr>
            <a:t>Control Board (4)</a:t>
          </a:r>
        </a:p>
      </dsp:txBody>
      <dsp:txXfrm>
        <a:off x="115035" y="3468253"/>
        <a:ext cx="863764" cy="447218"/>
      </dsp:txXfrm>
    </dsp:sp>
    <dsp:sp modelId="{C6FEEC71-E7D2-45B7-9CA1-00CAEE78AC9D}">
      <dsp:nvSpPr>
        <dsp:cNvPr id="0" name=""/>
        <dsp:cNvSpPr/>
      </dsp:nvSpPr>
      <dsp:spPr>
        <a:xfrm>
          <a:off x="287788" y="3816090"/>
          <a:ext cx="777387" cy="149072"/>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r>
            <a:rPr lang="en-GB" sz="1000" kern="1200" dirty="0">
              <a:solidFill>
                <a:srgbClr val="002060"/>
              </a:solidFill>
            </a:rPr>
            <a:t>61300</a:t>
          </a:r>
        </a:p>
      </dsp:txBody>
      <dsp:txXfrm>
        <a:off x="287788" y="3816090"/>
        <a:ext cx="777387" cy="149072"/>
      </dsp:txXfrm>
    </dsp:sp>
    <dsp:sp modelId="{DA0655A5-418B-4101-BBE1-CE5D321C6F5E}">
      <dsp:nvSpPr>
        <dsp:cNvPr id="0" name=""/>
        <dsp:cNvSpPr/>
      </dsp:nvSpPr>
      <dsp:spPr>
        <a:xfrm>
          <a:off x="1273878" y="3468253"/>
          <a:ext cx="863764" cy="44721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63108" numCol="1" spcCol="1270" anchor="ctr" anchorCtr="0">
          <a:noAutofit/>
        </a:bodyPr>
        <a:lstStyle/>
        <a:p>
          <a:pPr marL="0" lvl="0" indent="0" algn="ctr" defTabSz="355600">
            <a:lnSpc>
              <a:spcPct val="90000"/>
            </a:lnSpc>
            <a:spcBef>
              <a:spcPct val="0"/>
            </a:spcBef>
            <a:spcAft>
              <a:spcPct val="35000"/>
            </a:spcAft>
            <a:buNone/>
          </a:pPr>
          <a:r>
            <a:rPr lang="en-GB" sz="800" kern="1200" dirty="0">
              <a:solidFill>
                <a:srgbClr val="002060"/>
              </a:solidFill>
            </a:rPr>
            <a:t>Analog (4)</a:t>
          </a:r>
        </a:p>
      </dsp:txBody>
      <dsp:txXfrm>
        <a:off x="1273878" y="3468253"/>
        <a:ext cx="863764" cy="447218"/>
      </dsp:txXfrm>
    </dsp:sp>
    <dsp:sp modelId="{F8A4D11D-FBAC-42F9-AD3E-EE7EC255CB59}">
      <dsp:nvSpPr>
        <dsp:cNvPr id="0" name=""/>
        <dsp:cNvSpPr/>
      </dsp:nvSpPr>
      <dsp:spPr>
        <a:xfrm>
          <a:off x="1446631" y="3816090"/>
          <a:ext cx="777387" cy="149072"/>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r>
            <a:rPr lang="en-GB" sz="1000" kern="1200" dirty="0">
              <a:solidFill>
                <a:srgbClr val="002060"/>
              </a:solidFill>
            </a:rPr>
            <a:t>61400</a:t>
          </a:r>
        </a:p>
      </dsp:txBody>
      <dsp:txXfrm>
        <a:off x="1446631" y="3816090"/>
        <a:ext cx="777387" cy="149072"/>
      </dsp:txXfrm>
    </dsp:sp>
    <dsp:sp modelId="{3CC6D754-64A4-47BE-A956-4D846468F8C7}">
      <dsp:nvSpPr>
        <dsp:cNvPr id="0" name=""/>
        <dsp:cNvSpPr/>
      </dsp:nvSpPr>
      <dsp:spPr>
        <a:xfrm>
          <a:off x="3012142" y="2057030"/>
          <a:ext cx="863764" cy="44721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3108" numCol="1" spcCol="1270" anchor="ctr" anchorCtr="0">
          <a:noAutofit/>
        </a:bodyPr>
        <a:lstStyle/>
        <a:p>
          <a:pPr marL="0" lvl="0" indent="0" algn="ctr" defTabSz="466725">
            <a:lnSpc>
              <a:spcPct val="90000"/>
            </a:lnSpc>
            <a:spcBef>
              <a:spcPct val="0"/>
            </a:spcBef>
            <a:spcAft>
              <a:spcPct val="35000"/>
            </a:spcAft>
            <a:buNone/>
          </a:pPr>
          <a:r>
            <a:rPr lang="es-ES" sz="1050" kern="1200" dirty="0">
              <a:solidFill>
                <a:srgbClr val="002060"/>
              </a:solidFill>
            </a:rPr>
            <a:t>MAG (6)</a:t>
          </a:r>
        </a:p>
      </dsp:txBody>
      <dsp:txXfrm>
        <a:off x="3012142" y="2057030"/>
        <a:ext cx="863764" cy="447218"/>
      </dsp:txXfrm>
    </dsp:sp>
    <dsp:sp modelId="{DBAB45A1-00AD-4E69-9BE8-DF319AF5F55D}">
      <dsp:nvSpPr>
        <dsp:cNvPr id="0" name=""/>
        <dsp:cNvSpPr/>
      </dsp:nvSpPr>
      <dsp:spPr>
        <a:xfrm>
          <a:off x="3184895" y="2404866"/>
          <a:ext cx="777387" cy="149072"/>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r>
            <a:rPr lang="es-ES" sz="1000" kern="1200" dirty="0">
              <a:solidFill>
                <a:srgbClr val="002060"/>
              </a:solidFill>
            </a:rPr>
            <a:t>62000</a:t>
          </a:r>
        </a:p>
      </dsp:txBody>
      <dsp:txXfrm>
        <a:off x="3184895" y="2404866"/>
        <a:ext cx="777387" cy="149072"/>
      </dsp:txXfrm>
    </dsp:sp>
    <dsp:sp modelId="{9A7F811D-089E-43BC-A37E-06DC9A99137E}">
      <dsp:nvSpPr>
        <dsp:cNvPr id="0" name=""/>
        <dsp:cNvSpPr/>
      </dsp:nvSpPr>
      <dsp:spPr>
        <a:xfrm>
          <a:off x="2432721" y="2762641"/>
          <a:ext cx="863764" cy="44721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63108" numCol="1" spcCol="1270" anchor="ctr" anchorCtr="0">
          <a:noAutofit/>
        </a:bodyPr>
        <a:lstStyle/>
        <a:p>
          <a:pPr marL="0" lvl="0" indent="0" algn="ctr" defTabSz="355600">
            <a:lnSpc>
              <a:spcPct val="90000"/>
            </a:lnSpc>
            <a:spcBef>
              <a:spcPct val="0"/>
            </a:spcBef>
            <a:spcAft>
              <a:spcPct val="35000"/>
            </a:spcAft>
            <a:buNone/>
          </a:pPr>
          <a:r>
            <a:rPr lang="en-GB" sz="800" kern="1200" dirty="0">
              <a:solidFill>
                <a:srgbClr val="002060"/>
              </a:solidFill>
            </a:rPr>
            <a:t>Mechanical Housing </a:t>
          </a:r>
          <a:r>
            <a:rPr lang="es-ES" sz="800" kern="1200" dirty="0">
              <a:solidFill>
                <a:srgbClr val="002060"/>
              </a:solidFill>
            </a:rPr>
            <a:t>(6)</a:t>
          </a:r>
          <a:endParaRPr lang="en-GB" sz="800" kern="1200" dirty="0">
            <a:solidFill>
              <a:srgbClr val="002060"/>
            </a:solidFill>
          </a:endParaRPr>
        </a:p>
      </dsp:txBody>
      <dsp:txXfrm>
        <a:off x="2432721" y="2762641"/>
        <a:ext cx="863764" cy="447218"/>
      </dsp:txXfrm>
    </dsp:sp>
    <dsp:sp modelId="{566F8831-3D83-4069-A5C0-980AF26B7ABF}">
      <dsp:nvSpPr>
        <dsp:cNvPr id="0" name=""/>
        <dsp:cNvSpPr/>
      </dsp:nvSpPr>
      <dsp:spPr>
        <a:xfrm>
          <a:off x="2605474" y="3110478"/>
          <a:ext cx="777387" cy="149072"/>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r>
            <a:rPr lang="en-GB" sz="1000" kern="1200" dirty="0">
              <a:solidFill>
                <a:srgbClr val="002060"/>
              </a:solidFill>
            </a:rPr>
            <a:t>62100</a:t>
          </a:r>
        </a:p>
      </dsp:txBody>
      <dsp:txXfrm>
        <a:off x="2605474" y="3110478"/>
        <a:ext cx="777387" cy="149072"/>
      </dsp:txXfrm>
    </dsp:sp>
    <dsp:sp modelId="{13861E5C-8D8C-4EF0-BB25-445143452894}">
      <dsp:nvSpPr>
        <dsp:cNvPr id="0" name=""/>
        <dsp:cNvSpPr/>
      </dsp:nvSpPr>
      <dsp:spPr>
        <a:xfrm>
          <a:off x="3591564" y="2762641"/>
          <a:ext cx="863764" cy="44721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63108" numCol="1" spcCol="1270" anchor="ctr" anchorCtr="0">
          <a:noAutofit/>
        </a:bodyPr>
        <a:lstStyle/>
        <a:p>
          <a:pPr marL="0" lvl="0" indent="0" algn="ctr" defTabSz="355600">
            <a:lnSpc>
              <a:spcPct val="90000"/>
            </a:lnSpc>
            <a:spcBef>
              <a:spcPct val="0"/>
            </a:spcBef>
            <a:spcAft>
              <a:spcPct val="35000"/>
            </a:spcAft>
            <a:buNone/>
          </a:pPr>
          <a:r>
            <a:rPr lang="en-GB" sz="800" kern="1200" dirty="0">
              <a:solidFill>
                <a:srgbClr val="002060"/>
              </a:solidFill>
            </a:rPr>
            <a:t>Magnetometer </a:t>
          </a:r>
          <a:r>
            <a:rPr lang="es-ES" sz="800" kern="1200" dirty="0">
              <a:solidFill>
                <a:srgbClr val="002060"/>
              </a:solidFill>
            </a:rPr>
            <a:t>(6)</a:t>
          </a:r>
          <a:endParaRPr lang="en-GB" sz="800" kern="1200" dirty="0">
            <a:solidFill>
              <a:srgbClr val="002060"/>
            </a:solidFill>
          </a:endParaRPr>
        </a:p>
      </dsp:txBody>
      <dsp:txXfrm>
        <a:off x="3591564" y="2762641"/>
        <a:ext cx="863764" cy="447218"/>
      </dsp:txXfrm>
    </dsp:sp>
    <dsp:sp modelId="{1CD067F8-0582-4924-A2E0-A0D1C5317036}">
      <dsp:nvSpPr>
        <dsp:cNvPr id="0" name=""/>
        <dsp:cNvSpPr/>
      </dsp:nvSpPr>
      <dsp:spPr>
        <a:xfrm>
          <a:off x="3764316" y="3110478"/>
          <a:ext cx="777387" cy="149072"/>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r>
            <a:rPr lang="en-GB" sz="1000" kern="1200" dirty="0">
              <a:solidFill>
                <a:srgbClr val="002060"/>
              </a:solidFill>
            </a:rPr>
            <a:t>62200</a:t>
          </a:r>
        </a:p>
      </dsp:txBody>
      <dsp:txXfrm>
        <a:off x="3764316" y="3110478"/>
        <a:ext cx="777387" cy="149072"/>
      </dsp:txXfrm>
    </dsp:sp>
    <dsp:sp modelId="{3C0D0D5B-2A28-41A5-BE40-1684C2CF93AB}">
      <dsp:nvSpPr>
        <dsp:cNvPr id="0" name=""/>
        <dsp:cNvSpPr/>
      </dsp:nvSpPr>
      <dsp:spPr>
        <a:xfrm>
          <a:off x="5329828" y="2057030"/>
          <a:ext cx="863764" cy="44721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3108" numCol="1" spcCol="1270" anchor="ctr" anchorCtr="0">
          <a:noAutofit/>
        </a:bodyPr>
        <a:lstStyle/>
        <a:p>
          <a:pPr marL="0" lvl="0" indent="0" algn="ctr" defTabSz="466725">
            <a:lnSpc>
              <a:spcPct val="90000"/>
            </a:lnSpc>
            <a:spcBef>
              <a:spcPct val="0"/>
            </a:spcBef>
            <a:spcAft>
              <a:spcPct val="35000"/>
            </a:spcAft>
            <a:buNone/>
          </a:pPr>
          <a:r>
            <a:rPr lang="es-ES" sz="1050" kern="1200" dirty="0">
              <a:solidFill>
                <a:srgbClr val="002060"/>
              </a:solidFill>
            </a:rPr>
            <a:t>RM (1)</a:t>
          </a:r>
        </a:p>
      </dsp:txBody>
      <dsp:txXfrm>
        <a:off x="5329828" y="2057030"/>
        <a:ext cx="863764" cy="447218"/>
      </dsp:txXfrm>
    </dsp:sp>
    <dsp:sp modelId="{20C4A739-1137-4614-A334-A7889F9C848A}">
      <dsp:nvSpPr>
        <dsp:cNvPr id="0" name=""/>
        <dsp:cNvSpPr/>
      </dsp:nvSpPr>
      <dsp:spPr>
        <a:xfrm>
          <a:off x="5502581" y="2404866"/>
          <a:ext cx="777387" cy="149072"/>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r>
            <a:rPr lang="es-ES" sz="1000" kern="1200" dirty="0">
              <a:solidFill>
                <a:srgbClr val="002060"/>
              </a:solidFill>
            </a:rPr>
            <a:t>63000</a:t>
          </a:r>
        </a:p>
      </dsp:txBody>
      <dsp:txXfrm>
        <a:off x="5502581" y="2404866"/>
        <a:ext cx="777387" cy="149072"/>
      </dsp:txXfrm>
    </dsp:sp>
    <dsp:sp modelId="{112F798A-6B4A-48A1-A757-598D21FB5F51}">
      <dsp:nvSpPr>
        <dsp:cNvPr id="0" name=""/>
        <dsp:cNvSpPr/>
      </dsp:nvSpPr>
      <dsp:spPr>
        <a:xfrm>
          <a:off x="4750406" y="2762641"/>
          <a:ext cx="863764" cy="44721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63108" numCol="1" spcCol="1270" anchor="ctr" anchorCtr="0">
          <a:noAutofit/>
        </a:bodyPr>
        <a:lstStyle/>
        <a:p>
          <a:pPr marL="0" lvl="0" indent="0" algn="ctr" defTabSz="355600">
            <a:lnSpc>
              <a:spcPct val="90000"/>
            </a:lnSpc>
            <a:spcBef>
              <a:spcPct val="0"/>
            </a:spcBef>
            <a:spcAft>
              <a:spcPct val="35000"/>
            </a:spcAft>
            <a:buNone/>
          </a:pPr>
          <a:r>
            <a:rPr lang="en-GB" sz="800" kern="1200" dirty="0">
              <a:solidFill>
                <a:srgbClr val="002060"/>
              </a:solidFill>
            </a:rPr>
            <a:t>Mechanical Housing </a:t>
          </a:r>
          <a:r>
            <a:rPr lang="es-ES" sz="800" kern="1200" dirty="0">
              <a:solidFill>
                <a:srgbClr val="002060"/>
              </a:solidFill>
            </a:rPr>
            <a:t>(1)</a:t>
          </a:r>
          <a:endParaRPr lang="en-GB" sz="800" kern="1200" dirty="0">
            <a:solidFill>
              <a:srgbClr val="002060"/>
            </a:solidFill>
          </a:endParaRPr>
        </a:p>
      </dsp:txBody>
      <dsp:txXfrm>
        <a:off x="4750406" y="2762641"/>
        <a:ext cx="863764" cy="447218"/>
      </dsp:txXfrm>
    </dsp:sp>
    <dsp:sp modelId="{0302ED27-CCBC-4CF1-A049-1F3351EF7ECF}">
      <dsp:nvSpPr>
        <dsp:cNvPr id="0" name=""/>
        <dsp:cNvSpPr/>
      </dsp:nvSpPr>
      <dsp:spPr>
        <a:xfrm>
          <a:off x="4923159" y="3110478"/>
          <a:ext cx="777387" cy="149072"/>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r>
            <a:rPr lang="en-GB" sz="1000" kern="1200" dirty="0">
              <a:solidFill>
                <a:srgbClr val="002060"/>
              </a:solidFill>
            </a:rPr>
            <a:t>63100</a:t>
          </a:r>
        </a:p>
      </dsp:txBody>
      <dsp:txXfrm>
        <a:off x="4923159" y="3110478"/>
        <a:ext cx="777387" cy="149072"/>
      </dsp:txXfrm>
    </dsp:sp>
    <dsp:sp modelId="{41021FB2-FF56-485D-8351-0F309BE5C81E}">
      <dsp:nvSpPr>
        <dsp:cNvPr id="0" name=""/>
        <dsp:cNvSpPr/>
      </dsp:nvSpPr>
      <dsp:spPr>
        <a:xfrm>
          <a:off x="5909249" y="2762641"/>
          <a:ext cx="863764" cy="44721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63108" numCol="1" spcCol="1270" anchor="ctr" anchorCtr="0">
          <a:noAutofit/>
        </a:bodyPr>
        <a:lstStyle/>
        <a:p>
          <a:pPr marL="0" lvl="0" indent="0" algn="ctr" defTabSz="355600">
            <a:lnSpc>
              <a:spcPct val="90000"/>
            </a:lnSpc>
            <a:spcBef>
              <a:spcPct val="0"/>
            </a:spcBef>
            <a:spcAft>
              <a:spcPct val="35000"/>
            </a:spcAft>
            <a:buNone/>
          </a:pPr>
          <a:r>
            <a:rPr lang="en-GB" sz="800" kern="1200" dirty="0">
              <a:solidFill>
                <a:srgbClr val="002060"/>
              </a:solidFill>
            </a:rPr>
            <a:t>Sensors </a:t>
          </a:r>
          <a:r>
            <a:rPr lang="es-ES" sz="800" kern="1200" dirty="0">
              <a:solidFill>
                <a:srgbClr val="002060"/>
              </a:solidFill>
            </a:rPr>
            <a:t>(1)</a:t>
          </a:r>
          <a:endParaRPr lang="en-GB" sz="800" kern="1200" dirty="0">
            <a:solidFill>
              <a:srgbClr val="002060"/>
            </a:solidFill>
          </a:endParaRPr>
        </a:p>
      </dsp:txBody>
      <dsp:txXfrm>
        <a:off x="5909249" y="2762641"/>
        <a:ext cx="863764" cy="447218"/>
      </dsp:txXfrm>
    </dsp:sp>
    <dsp:sp modelId="{0C48528C-1F30-475E-956B-DC68C2ACF112}">
      <dsp:nvSpPr>
        <dsp:cNvPr id="0" name=""/>
        <dsp:cNvSpPr/>
      </dsp:nvSpPr>
      <dsp:spPr>
        <a:xfrm>
          <a:off x="6082002" y="3110478"/>
          <a:ext cx="777387" cy="149072"/>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r>
            <a:rPr lang="en-GB" sz="1000" kern="1200" dirty="0">
              <a:solidFill>
                <a:srgbClr val="002060"/>
              </a:solidFill>
            </a:rPr>
            <a:t>63200</a:t>
          </a:r>
        </a:p>
      </dsp:txBody>
      <dsp:txXfrm>
        <a:off x="6082002" y="3110478"/>
        <a:ext cx="777387" cy="149072"/>
      </dsp:txXfrm>
    </dsp:sp>
    <dsp:sp modelId="{37DC54B2-2049-4E35-942D-02C3070EBC26}">
      <dsp:nvSpPr>
        <dsp:cNvPr id="0" name=""/>
        <dsp:cNvSpPr/>
      </dsp:nvSpPr>
      <dsp:spPr>
        <a:xfrm>
          <a:off x="4750406" y="3468253"/>
          <a:ext cx="863764" cy="44721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63108" numCol="1" spcCol="1270" anchor="ctr" anchorCtr="0">
          <a:noAutofit/>
        </a:bodyPr>
        <a:lstStyle/>
        <a:p>
          <a:pPr marL="0" lvl="0" indent="0" algn="ctr" defTabSz="355600">
            <a:lnSpc>
              <a:spcPct val="90000"/>
            </a:lnSpc>
            <a:spcBef>
              <a:spcPct val="0"/>
            </a:spcBef>
            <a:spcAft>
              <a:spcPct val="35000"/>
            </a:spcAft>
            <a:buNone/>
          </a:pPr>
          <a:r>
            <a:rPr lang="en-GB" sz="800" kern="1200" dirty="0">
              <a:solidFill>
                <a:srgbClr val="002060"/>
              </a:solidFill>
            </a:rPr>
            <a:t>Electronics front-end </a:t>
          </a:r>
          <a:r>
            <a:rPr lang="es-ES" sz="800" kern="1200" dirty="0">
              <a:solidFill>
                <a:srgbClr val="002060"/>
              </a:solidFill>
            </a:rPr>
            <a:t>(1)</a:t>
          </a:r>
          <a:endParaRPr lang="en-GB" sz="800" kern="1200" dirty="0">
            <a:solidFill>
              <a:srgbClr val="002060"/>
            </a:solidFill>
          </a:endParaRPr>
        </a:p>
      </dsp:txBody>
      <dsp:txXfrm>
        <a:off x="4750406" y="3468253"/>
        <a:ext cx="863764" cy="447218"/>
      </dsp:txXfrm>
    </dsp:sp>
    <dsp:sp modelId="{72FA5671-6232-4DBD-916B-39A82AF2C92E}">
      <dsp:nvSpPr>
        <dsp:cNvPr id="0" name=""/>
        <dsp:cNvSpPr/>
      </dsp:nvSpPr>
      <dsp:spPr>
        <a:xfrm>
          <a:off x="4923159" y="3816090"/>
          <a:ext cx="777387" cy="149072"/>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r>
            <a:rPr lang="en-GB" sz="1000" kern="1200" dirty="0">
              <a:solidFill>
                <a:srgbClr val="002060"/>
              </a:solidFill>
            </a:rPr>
            <a:t>63300</a:t>
          </a:r>
        </a:p>
      </dsp:txBody>
      <dsp:txXfrm>
        <a:off x="4923159" y="3816090"/>
        <a:ext cx="777387" cy="149072"/>
      </dsp:txXfrm>
    </dsp:sp>
    <dsp:sp modelId="{5FB56F25-9EAA-402F-B350-3EAF40A8F90D}">
      <dsp:nvSpPr>
        <dsp:cNvPr id="0" name=""/>
        <dsp:cNvSpPr/>
      </dsp:nvSpPr>
      <dsp:spPr>
        <a:xfrm>
          <a:off x="6488670" y="2057030"/>
          <a:ext cx="863764" cy="44721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3108" numCol="1" spcCol="1270" anchor="ctr" anchorCtr="0">
          <a:noAutofit/>
        </a:bodyPr>
        <a:lstStyle/>
        <a:p>
          <a:pPr marL="0" lvl="0" indent="0" algn="ctr" defTabSz="466725">
            <a:lnSpc>
              <a:spcPct val="90000"/>
            </a:lnSpc>
            <a:spcBef>
              <a:spcPct val="0"/>
            </a:spcBef>
            <a:spcAft>
              <a:spcPct val="35000"/>
            </a:spcAft>
            <a:buNone/>
          </a:pPr>
          <a:r>
            <a:rPr lang="en-US" sz="1050" kern="1200" noProof="0" dirty="0">
              <a:solidFill>
                <a:srgbClr val="002060"/>
              </a:solidFill>
            </a:rPr>
            <a:t>HEAT (8)</a:t>
          </a:r>
        </a:p>
      </dsp:txBody>
      <dsp:txXfrm>
        <a:off x="6488670" y="2057030"/>
        <a:ext cx="863764" cy="447218"/>
      </dsp:txXfrm>
    </dsp:sp>
    <dsp:sp modelId="{2AA1CC89-D9A7-47CF-B526-1248EB787DB6}">
      <dsp:nvSpPr>
        <dsp:cNvPr id="0" name=""/>
        <dsp:cNvSpPr/>
      </dsp:nvSpPr>
      <dsp:spPr>
        <a:xfrm>
          <a:off x="6688857" y="2395722"/>
          <a:ext cx="777387" cy="149072"/>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r>
            <a:rPr lang="en-US" sz="1000" kern="1200" noProof="0" dirty="0">
              <a:solidFill>
                <a:srgbClr val="002060"/>
              </a:solidFill>
            </a:rPr>
            <a:t>64000</a:t>
          </a:r>
        </a:p>
      </dsp:txBody>
      <dsp:txXfrm>
        <a:off x="6688857" y="2395722"/>
        <a:ext cx="777387" cy="149072"/>
      </dsp:txXfrm>
    </dsp:sp>
    <dsp:sp modelId="{F9680914-36E0-453E-988B-395A1802108D}">
      <dsp:nvSpPr>
        <dsp:cNvPr id="0" name=""/>
        <dsp:cNvSpPr/>
      </dsp:nvSpPr>
      <dsp:spPr>
        <a:xfrm>
          <a:off x="7647513" y="2057030"/>
          <a:ext cx="863764" cy="44721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3108" numCol="1" spcCol="1270" anchor="ctr" anchorCtr="0">
          <a:noAutofit/>
        </a:bodyPr>
        <a:lstStyle/>
        <a:p>
          <a:pPr marL="0" lvl="0" indent="0" algn="ctr" defTabSz="466725">
            <a:lnSpc>
              <a:spcPct val="90000"/>
            </a:lnSpc>
            <a:spcBef>
              <a:spcPct val="0"/>
            </a:spcBef>
            <a:spcAft>
              <a:spcPct val="35000"/>
            </a:spcAft>
            <a:buNone/>
          </a:pPr>
          <a:r>
            <a:rPr lang="es-ES" sz="1050" kern="1200" dirty="0">
              <a:solidFill>
                <a:srgbClr val="002060"/>
              </a:solidFill>
            </a:rPr>
            <a:t>THER (48)</a:t>
          </a:r>
        </a:p>
      </dsp:txBody>
      <dsp:txXfrm>
        <a:off x="7647513" y="2057030"/>
        <a:ext cx="863764" cy="447218"/>
      </dsp:txXfrm>
    </dsp:sp>
    <dsp:sp modelId="{767F1E65-C418-4B92-BB06-34B1D728602C}">
      <dsp:nvSpPr>
        <dsp:cNvPr id="0" name=""/>
        <dsp:cNvSpPr/>
      </dsp:nvSpPr>
      <dsp:spPr>
        <a:xfrm>
          <a:off x="7820266" y="2404866"/>
          <a:ext cx="777387" cy="149072"/>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r>
            <a:rPr lang="es-ES" sz="1000" kern="1200" dirty="0">
              <a:solidFill>
                <a:srgbClr val="002060"/>
              </a:solidFill>
            </a:rPr>
            <a:t>65000</a:t>
          </a:r>
        </a:p>
      </dsp:txBody>
      <dsp:txXfrm>
        <a:off x="7820266" y="2404866"/>
        <a:ext cx="777387" cy="149072"/>
      </dsp:txXfrm>
    </dsp:sp>
    <dsp:sp modelId="{56FBDE2A-8DBB-49C2-9B57-0751968BC4AD}">
      <dsp:nvSpPr>
        <dsp:cNvPr id="0" name=""/>
        <dsp:cNvSpPr/>
      </dsp:nvSpPr>
      <dsp:spPr>
        <a:xfrm>
          <a:off x="7068092" y="2762641"/>
          <a:ext cx="863764" cy="44721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63108" numCol="1" spcCol="1270" anchor="ctr" anchorCtr="0">
          <a:noAutofit/>
        </a:bodyPr>
        <a:lstStyle/>
        <a:p>
          <a:pPr marL="0" lvl="0" indent="0" algn="ctr" defTabSz="355600">
            <a:lnSpc>
              <a:spcPct val="90000"/>
            </a:lnSpc>
            <a:spcBef>
              <a:spcPct val="0"/>
            </a:spcBef>
            <a:spcAft>
              <a:spcPct val="35000"/>
            </a:spcAft>
            <a:buNone/>
          </a:pPr>
          <a:r>
            <a:rPr lang="en-GB" sz="800" kern="1200" dirty="0">
              <a:solidFill>
                <a:srgbClr val="002060"/>
              </a:solidFill>
            </a:rPr>
            <a:t>NTC Sensors (40)</a:t>
          </a:r>
        </a:p>
      </dsp:txBody>
      <dsp:txXfrm>
        <a:off x="7068092" y="2762641"/>
        <a:ext cx="863764" cy="447218"/>
      </dsp:txXfrm>
    </dsp:sp>
    <dsp:sp modelId="{D8E4E55E-4C5D-4B0C-947E-B6C87FA6BF0B}">
      <dsp:nvSpPr>
        <dsp:cNvPr id="0" name=""/>
        <dsp:cNvSpPr/>
      </dsp:nvSpPr>
      <dsp:spPr>
        <a:xfrm>
          <a:off x="7240845" y="3110478"/>
          <a:ext cx="777387" cy="149072"/>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r>
            <a:rPr lang="en-GB" sz="1000" kern="1200" dirty="0">
              <a:solidFill>
                <a:srgbClr val="002060"/>
              </a:solidFill>
            </a:rPr>
            <a:t>65100</a:t>
          </a:r>
        </a:p>
      </dsp:txBody>
      <dsp:txXfrm>
        <a:off x="7240845" y="3110478"/>
        <a:ext cx="777387" cy="149072"/>
      </dsp:txXfrm>
    </dsp:sp>
    <dsp:sp modelId="{D6F034FF-A050-4FDB-BD8A-D88FD04E2A10}">
      <dsp:nvSpPr>
        <dsp:cNvPr id="0" name=""/>
        <dsp:cNvSpPr/>
      </dsp:nvSpPr>
      <dsp:spPr>
        <a:xfrm>
          <a:off x="8226935" y="2762641"/>
          <a:ext cx="863764" cy="44721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63108" numCol="1" spcCol="1270" anchor="ctr" anchorCtr="0">
          <a:noAutofit/>
        </a:bodyPr>
        <a:lstStyle/>
        <a:p>
          <a:pPr marL="0" lvl="0" indent="0" algn="ctr" defTabSz="355600">
            <a:lnSpc>
              <a:spcPct val="90000"/>
            </a:lnSpc>
            <a:spcBef>
              <a:spcPct val="0"/>
            </a:spcBef>
            <a:spcAft>
              <a:spcPct val="35000"/>
            </a:spcAft>
            <a:buNone/>
          </a:pPr>
          <a:r>
            <a:rPr lang="en-GB" sz="800" kern="1200" dirty="0">
              <a:solidFill>
                <a:srgbClr val="002060"/>
              </a:solidFill>
            </a:rPr>
            <a:t>PRT sensor (8)</a:t>
          </a:r>
        </a:p>
      </dsp:txBody>
      <dsp:txXfrm>
        <a:off x="8226935" y="2762641"/>
        <a:ext cx="863764" cy="447218"/>
      </dsp:txXfrm>
    </dsp:sp>
    <dsp:sp modelId="{9EB36535-44F8-4A11-AAC7-C10FFD336B6F}">
      <dsp:nvSpPr>
        <dsp:cNvPr id="0" name=""/>
        <dsp:cNvSpPr/>
      </dsp:nvSpPr>
      <dsp:spPr>
        <a:xfrm>
          <a:off x="8399687" y="3110478"/>
          <a:ext cx="777387" cy="149072"/>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r>
            <a:rPr lang="en-GB" sz="1000" kern="1200" dirty="0">
              <a:solidFill>
                <a:srgbClr val="002060"/>
              </a:solidFill>
            </a:rPr>
            <a:t>65200</a:t>
          </a:r>
        </a:p>
      </dsp:txBody>
      <dsp:txXfrm>
        <a:off x="8399687" y="3110478"/>
        <a:ext cx="777387" cy="149072"/>
      </dsp:txXfrm>
    </dsp:sp>
    <dsp:sp modelId="{E3C74509-9685-410C-9FFC-CDCE091B74A8}">
      <dsp:nvSpPr>
        <dsp:cNvPr id="0" name=""/>
        <dsp:cNvSpPr/>
      </dsp:nvSpPr>
      <dsp:spPr>
        <a:xfrm>
          <a:off x="8806356" y="2057030"/>
          <a:ext cx="863764" cy="44721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3108" numCol="1" spcCol="1270" anchor="ctr" anchorCtr="0">
          <a:noAutofit/>
        </a:bodyPr>
        <a:lstStyle/>
        <a:p>
          <a:pPr marL="0" lvl="0" indent="0" algn="ctr" defTabSz="466725">
            <a:lnSpc>
              <a:spcPct val="90000"/>
            </a:lnSpc>
            <a:spcBef>
              <a:spcPct val="0"/>
            </a:spcBef>
            <a:spcAft>
              <a:spcPct val="35000"/>
            </a:spcAft>
            <a:buNone/>
          </a:pPr>
          <a:r>
            <a:rPr lang="en-US" sz="1050" kern="1200" noProof="0" dirty="0">
              <a:solidFill>
                <a:srgbClr val="002060"/>
              </a:solidFill>
            </a:rPr>
            <a:t>COIL (2)</a:t>
          </a:r>
        </a:p>
      </dsp:txBody>
      <dsp:txXfrm>
        <a:off x="8806356" y="2057030"/>
        <a:ext cx="863764" cy="447218"/>
      </dsp:txXfrm>
    </dsp:sp>
    <dsp:sp modelId="{413E8DD9-C3F2-4FB8-819D-3B62B9F3FD37}">
      <dsp:nvSpPr>
        <dsp:cNvPr id="0" name=""/>
        <dsp:cNvSpPr/>
      </dsp:nvSpPr>
      <dsp:spPr>
        <a:xfrm>
          <a:off x="8979109" y="2404866"/>
          <a:ext cx="777387" cy="149072"/>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r>
            <a:rPr lang="en-US" sz="1000" kern="1200" noProof="0" dirty="0">
              <a:solidFill>
                <a:srgbClr val="002060"/>
              </a:solidFill>
            </a:rPr>
            <a:t>66000</a:t>
          </a:r>
        </a:p>
      </dsp:txBody>
      <dsp:txXfrm>
        <a:off x="8979109" y="2404866"/>
        <a:ext cx="777387" cy="149072"/>
      </dsp:txXfrm>
    </dsp:sp>
    <dsp:sp modelId="{AF8344F0-FF67-4305-89F3-96C791D69529}">
      <dsp:nvSpPr>
        <dsp:cNvPr id="0" name=""/>
        <dsp:cNvSpPr/>
      </dsp:nvSpPr>
      <dsp:spPr>
        <a:xfrm>
          <a:off x="9965199" y="2057030"/>
          <a:ext cx="863764" cy="44721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3108" numCol="1" spcCol="1270" anchor="ctr" anchorCtr="0">
          <a:noAutofit/>
        </a:bodyPr>
        <a:lstStyle/>
        <a:p>
          <a:pPr marL="0" lvl="0" indent="0" algn="ctr" defTabSz="466725">
            <a:lnSpc>
              <a:spcPct val="90000"/>
            </a:lnSpc>
            <a:spcBef>
              <a:spcPct val="0"/>
            </a:spcBef>
            <a:spcAft>
              <a:spcPct val="35000"/>
            </a:spcAft>
            <a:buNone/>
          </a:pPr>
          <a:r>
            <a:rPr lang="es-ES" sz="1050" kern="1200" dirty="0">
              <a:solidFill>
                <a:srgbClr val="002060"/>
              </a:solidFill>
            </a:rPr>
            <a:t>HARN (19)</a:t>
          </a:r>
        </a:p>
      </dsp:txBody>
      <dsp:txXfrm>
        <a:off x="9965199" y="2057030"/>
        <a:ext cx="863764" cy="447218"/>
      </dsp:txXfrm>
    </dsp:sp>
    <dsp:sp modelId="{F556D6CD-E654-4022-BE7E-385D82D6B895}">
      <dsp:nvSpPr>
        <dsp:cNvPr id="0" name=""/>
        <dsp:cNvSpPr/>
      </dsp:nvSpPr>
      <dsp:spPr>
        <a:xfrm>
          <a:off x="10137951" y="2404866"/>
          <a:ext cx="777387" cy="149072"/>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r>
            <a:rPr lang="es-ES" sz="1000" kern="1200" dirty="0">
              <a:solidFill>
                <a:srgbClr val="002060"/>
              </a:solidFill>
            </a:rPr>
            <a:t>67000</a:t>
          </a:r>
        </a:p>
      </dsp:txBody>
      <dsp:txXfrm>
        <a:off x="10137951" y="2404866"/>
        <a:ext cx="777387" cy="149072"/>
      </dsp:txXfrm>
    </dsp:sp>
    <dsp:sp modelId="{02CED009-83F7-43BA-BCE6-9680DF088C93}">
      <dsp:nvSpPr>
        <dsp:cNvPr id="0" name=""/>
        <dsp:cNvSpPr/>
      </dsp:nvSpPr>
      <dsp:spPr>
        <a:xfrm>
          <a:off x="9385777" y="2762641"/>
          <a:ext cx="863764" cy="44721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63108" numCol="1" spcCol="1270" anchor="ctr" anchorCtr="0">
          <a:noAutofit/>
        </a:bodyPr>
        <a:lstStyle/>
        <a:p>
          <a:pPr marL="0" lvl="0" indent="0" algn="ctr" defTabSz="355600">
            <a:lnSpc>
              <a:spcPct val="90000"/>
            </a:lnSpc>
            <a:spcBef>
              <a:spcPct val="0"/>
            </a:spcBef>
            <a:spcAft>
              <a:spcPct val="35000"/>
            </a:spcAft>
            <a:buNone/>
          </a:pPr>
          <a:r>
            <a:rPr lang="en-GB" sz="800" kern="1200" dirty="0">
              <a:solidFill>
                <a:srgbClr val="002060"/>
              </a:solidFill>
            </a:rPr>
            <a:t>Harness DACU-RM (1)</a:t>
          </a:r>
        </a:p>
      </dsp:txBody>
      <dsp:txXfrm>
        <a:off x="9385777" y="2762641"/>
        <a:ext cx="863764" cy="447218"/>
      </dsp:txXfrm>
    </dsp:sp>
    <dsp:sp modelId="{84523F7D-E77F-4E55-AED7-760890963565}">
      <dsp:nvSpPr>
        <dsp:cNvPr id="0" name=""/>
        <dsp:cNvSpPr/>
      </dsp:nvSpPr>
      <dsp:spPr>
        <a:xfrm>
          <a:off x="9558530" y="3110478"/>
          <a:ext cx="777387" cy="149072"/>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r>
            <a:rPr lang="en-GB" sz="1000" kern="1200" dirty="0">
              <a:solidFill>
                <a:srgbClr val="002060"/>
              </a:solidFill>
            </a:rPr>
            <a:t>67100</a:t>
          </a:r>
        </a:p>
      </dsp:txBody>
      <dsp:txXfrm>
        <a:off x="9558530" y="3110478"/>
        <a:ext cx="777387" cy="149072"/>
      </dsp:txXfrm>
    </dsp:sp>
    <dsp:sp modelId="{12A5724B-C2B7-41EB-9D89-271A579778DB}">
      <dsp:nvSpPr>
        <dsp:cNvPr id="0" name=""/>
        <dsp:cNvSpPr/>
      </dsp:nvSpPr>
      <dsp:spPr>
        <a:xfrm>
          <a:off x="10544620" y="2762641"/>
          <a:ext cx="863764" cy="44721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63108" numCol="1" spcCol="1270" anchor="ctr" anchorCtr="0">
          <a:noAutofit/>
        </a:bodyPr>
        <a:lstStyle/>
        <a:p>
          <a:pPr marL="0" lvl="0" indent="0" algn="ctr" defTabSz="355600">
            <a:lnSpc>
              <a:spcPct val="90000"/>
            </a:lnSpc>
            <a:spcBef>
              <a:spcPct val="0"/>
            </a:spcBef>
            <a:spcAft>
              <a:spcPct val="35000"/>
            </a:spcAft>
            <a:buNone/>
          </a:pPr>
          <a:r>
            <a:rPr lang="en-GB" sz="800" kern="1200" dirty="0">
              <a:solidFill>
                <a:srgbClr val="002060"/>
              </a:solidFill>
            </a:rPr>
            <a:t>Harness DACU-MAG </a:t>
          </a:r>
          <a:r>
            <a:rPr lang="es-ES" sz="800" kern="1200" dirty="0">
              <a:solidFill>
                <a:srgbClr val="002060"/>
              </a:solidFill>
            </a:rPr>
            <a:t>(6)</a:t>
          </a:r>
          <a:endParaRPr lang="en-GB" sz="800" kern="1200" dirty="0">
            <a:solidFill>
              <a:srgbClr val="002060"/>
            </a:solidFill>
          </a:endParaRPr>
        </a:p>
      </dsp:txBody>
      <dsp:txXfrm>
        <a:off x="10544620" y="2762641"/>
        <a:ext cx="863764" cy="447218"/>
      </dsp:txXfrm>
    </dsp:sp>
    <dsp:sp modelId="{D780E2F5-A91D-4C19-8679-C3546241D1D0}">
      <dsp:nvSpPr>
        <dsp:cNvPr id="0" name=""/>
        <dsp:cNvSpPr/>
      </dsp:nvSpPr>
      <dsp:spPr>
        <a:xfrm>
          <a:off x="10717373" y="3102887"/>
          <a:ext cx="777387" cy="149072"/>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r>
            <a:rPr lang="en-GB" sz="1000" kern="1200" dirty="0">
              <a:solidFill>
                <a:srgbClr val="002060"/>
              </a:solidFill>
            </a:rPr>
            <a:t>67200</a:t>
          </a:r>
        </a:p>
      </dsp:txBody>
      <dsp:txXfrm>
        <a:off x="10717373" y="3102887"/>
        <a:ext cx="777387" cy="149072"/>
      </dsp:txXfrm>
    </dsp:sp>
    <dsp:sp modelId="{F895F4E6-F93E-4922-A4FA-EB9F330FB430}">
      <dsp:nvSpPr>
        <dsp:cNvPr id="0" name=""/>
        <dsp:cNvSpPr/>
      </dsp:nvSpPr>
      <dsp:spPr>
        <a:xfrm>
          <a:off x="9385777" y="3468253"/>
          <a:ext cx="863764" cy="44721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63108" numCol="1" spcCol="1270" anchor="ctr" anchorCtr="0">
          <a:noAutofit/>
        </a:bodyPr>
        <a:lstStyle/>
        <a:p>
          <a:pPr marL="0" lvl="0" indent="0" algn="ctr" defTabSz="355600">
            <a:lnSpc>
              <a:spcPct val="90000"/>
            </a:lnSpc>
            <a:spcBef>
              <a:spcPct val="0"/>
            </a:spcBef>
            <a:spcAft>
              <a:spcPct val="35000"/>
            </a:spcAft>
            <a:buNone/>
          </a:pPr>
          <a:r>
            <a:rPr lang="en-GB" sz="800" kern="1200" dirty="0">
              <a:solidFill>
                <a:srgbClr val="002060"/>
              </a:solidFill>
            </a:rPr>
            <a:t>Harness DACU-COIL </a:t>
          </a:r>
          <a:r>
            <a:rPr lang="es-ES" sz="800" kern="1200" dirty="0">
              <a:solidFill>
                <a:srgbClr val="002060"/>
              </a:solidFill>
            </a:rPr>
            <a:t>(2)</a:t>
          </a:r>
          <a:endParaRPr lang="en-GB" sz="800" kern="1200" dirty="0">
            <a:solidFill>
              <a:srgbClr val="002060"/>
            </a:solidFill>
          </a:endParaRPr>
        </a:p>
      </dsp:txBody>
      <dsp:txXfrm>
        <a:off x="9385777" y="3468253"/>
        <a:ext cx="863764" cy="447218"/>
      </dsp:txXfrm>
    </dsp:sp>
    <dsp:sp modelId="{81235291-D459-439B-B792-5B9CB718B925}">
      <dsp:nvSpPr>
        <dsp:cNvPr id="0" name=""/>
        <dsp:cNvSpPr/>
      </dsp:nvSpPr>
      <dsp:spPr>
        <a:xfrm>
          <a:off x="9558530" y="3816090"/>
          <a:ext cx="777387" cy="149072"/>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r>
            <a:rPr lang="en-GB" sz="1000" kern="1200" dirty="0">
              <a:solidFill>
                <a:srgbClr val="002060"/>
              </a:solidFill>
            </a:rPr>
            <a:t>67300</a:t>
          </a:r>
        </a:p>
      </dsp:txBody>
      <dsp:txXfrm>
        <a:off x="9558530" y="3816090"/>
        <a:ext cx="777387" cy="149072"/>
      </dsp:txXfrm>
    </dsp:sp>
    <dsp:sp modelId="{E45F2A92-C3B2-4584-A336-B24633C541C2}">
      <dsp:nvSpPr>
        <dsp:cNvPr id="0" name=""/>
        <dsp:cNvSpPr/>
      </dsp:nvSpPr>
      <dsp:spPr>
        <a:xfrm>
          <a:off x="10544620" y="3468253"/>
          <a:ext cx="863764" cy="60456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63108" numCol="1" spcCol="1270" anchor="ctr" anchorCtr="0">
          <a:noAutofit/>
        </a:bodyPr>
        <a:lstStyle/>
        <a:p>
          <a:pPr marL="0" lvl="0" indent="0" algn="ctr" defTabSz="355600">
            <a:lnSpc>
              <a:spcPct val="90000"/>
            </a:lnSpc>
            <a:spcBef>
              <a:spcPct val="0"/>
            </a:spcBef>
            <a:spcAft>
              <a:spcPct val="35000"/>
            </a:spcAft>
            <a:buNone/>
          </a:pPr>
          <a:r>
            <a:rPr lang="en-GB" sz="800" kern="1200" dirty="0">
              <a:solidFill>
                <a:srgbClr val="002060"/>
              </a:solidFill>
            </a:rPr>
            <a:t>Harness connector bracket DACU-MOSA </a:t>
          </a:r>
          <a:r>
            <a:rPr lang="es-ES" sz="800" kern="1200" dirty="0">
              <a:solidFill>
                <a:srgbClr val="002060"/>
              </a:solidFill>
            </a:rPr>
            <a:t>(2)</a:t>
          </a:r>
          <a:endParaRPr lang="en-GB" sz="800" kern="1200" dirty="0">
            <a:solidFill>
              <a:srgbClr val="002060"/>
            </a:solidFill>
          </a:endParaRPr>
        </a:p>
      </dsp:txBody>
      <dsp:txXfrm>
        <a:off x="10544620" y="3468253"/>
        <a:ext cx="863764" cy="604563"/>
      </dsp:txXfrm>
    </dsp:sp>
    <dsp:sp modelId="{5DBE7710-8460-4435-8D7A-75ACC2C37E58}">
      <dsp:nvSpPr>
        <dsp:cNvPr id="0" name=""/>
        <dsp:cNvSpPr/>
      </dsp:nvSpPr>
      <dsp:spPr>
        <a:xfrm>
          <a:off x="10717373" y="3982228"/>
          <a:ext cx="777387" cy="149072"/>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r>
            <a:rPr lang="en-GB" sz="1000" kern="1200" dirty="0">
              <a:solidFill>
                <a:srgbClr val="002060"/>
              </a:solidFill>
            </a:rPr>
            <a:t>67400</a:t>
          </a:r>
        </a:p>
      </dsp:txBody>
      <dsp:txXfrm>
        <a:off x="10717373" y="3982228"/>
        <a:ext cx="777387" cy="149072"/>
      </dsp:txXfrm>
    </dsp:sp>
    <dsp:sp modelId="{AAC70B9F-BEA2-47FA-8671-A7D07D29F835}">
      <dsp:nvSpPr>
        <dsp:cNvPr id="0" name=""/>
        <dsp:cNvSpPr/>
      </dsp:nvSpPr>
      <dsp:spPr>
        <a:xfrm>
          <a:off x="9385777" y="4281519"/>
          <a:ext cx="863764" cy="53589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63108" numCol="1" spcCol="1270" anchor="ctr" anchorCtr="0">
          <a:noAutofit/>
        </a:bodyPr>
        <a:lstStyle/>
        <a:p>
          <a:pPr marL="0" lvl="0" indent="0" algn="ctr" defTabSz="355600">
            <a:lnSpc>
              <a:spcPct val="90000"/>
            </a:lnSpc>
            <a:spcBef>
              <a:spcPct val="0"/>
            </a:spcBef>
            <a:spcAft>
              <a:spcPct val="35000"/>
            </a:spcAft>
            <a:buNone/>
          </a:pPr>
          <a:r>
            <a:rPr lang="en-GB" sz="800" kern="1200" dirty="0">
              <a:solidFill>
                <a:srgbClr val="002060"/>
              </a:solidFill>
            </a:rPr>
            <a:t>Harness connector bracket GRS </a:t>
          </a:r>
          <a:r>
            <a:rPr lang="es-ES" sz="800" kern="1200" dirty="0">
              <a:solidFill>
                <a:srgbClr val="002060"/>
              </a:solidFill>
            </a:rPr>
            <a:t>(2)</a:t>
          </a:r>
          <a:endParaRPr lang="en-GB" sz="800" kern="1200" dirty="0">
            <a:solidFill>
              <a:srgbClr val="002060"/>
            </a:solidFill>
          </a:endParaRPr>
        </a:p>
      </dsp:txBody>
      <dsp:txXfrm>
        <a:off x="9385777" y="4281519"/>
        <a:ext cx="863764" cy="535897"/>
      </dsp:txXfrm>
    </dsp:sp>
    <dsp:sp modelId="{CC112BF9-47C8-4606-A69E-833EF4746F36}">
      <dsp:nvSpPr>
        <dsp:cNvPr id="0" name=""/>
        <dsp:cNvSpPr/>
      </dsp:nvSpPr>
      <dsp:spPr>
        <a:xfrm>
          <a:off x="9558530" y="4753210"/>
          <a:ext cx="777387" cy="149072"/>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r>
            <a:rPr lang="en-GB" sz="1000" kern="1200" dirty="0">
              <a:solidFill>
                <a:srgbClr val="002060"/>
              </a:solidFill>
            </a:rPr>
            <a:t>67500</a:t>
          </a:r>
        </a:p>
      </dsp:txBody>
      <dsp:txXfrm>
        <a:off x="9558530" y="4753210"/>
        <a:ext cx="777387" cy="149072"/>
      </dsp:txXfrm>
    </dsp:sp>
    <dsp:sp modelId="{3B1F1B99-5B4A-468D-87BA-449B51BE7D5B}">
      <dsp:nvSpPr>
        <dsp:cNvPr id="0" name=""/>
        <dsp:cNvSpPr/>
      </dsp:nvSpPr>
      <dsp:spPr>
        <a:xfrm>
          <a:off x="10544620" y="4281519"/>
          <a:ext cx="863764" cy="55546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63108" numCol="1" spcCol="1270" anchor="ctr" anchorCtr="0">
          <a:noAutofit/>
        </a:bodyPr>
        <a:lstStyle/>
        <a:p>
          <a:pPr marL="0" lvl="0" indent="0" algn="ctr" defTabSz="355600">
            <a:lnSpc>
              <a:spcPct val="90000"/>
            </a:lnSpc>
            <a:spcBef>
              <a:spcPct val="0"/>
            </a:spcBef>
            <a:spcAft>
              <a:spcPct val="35000"/>
            </a:spcAft>
            <a:buNone/>
          </a:pPr>
          <a:r>
            <a:rPr lang="en-GB" sz="800" kern="1200" dirty="0">
              <a:solidFill>
                <a:srgbClr val="002060"/>
              </a:solidFill>
            </a:rPr>
            <a:t>Harness connector bracket Telescope </a:t>
          </a:r>
          <a:r>
            <a:rPr lang="es-ES" sz="800" kern="1200" dirty="0">
              <a:solidFill>
                <a:srgbClr val="002060"/>
              </a:solidFill>
            </a:rPr>
            <a:t>(2)</a:t>
          </a:r>
          <a:endParaRPr lang="en-GB" sz="800" kern="1200" dirty="0">
            <a:solidFill>
              <a:srgbClr val="002060"/>
            </a:solidFill>
          </a:endParaRPr>
        </a:p>
      </dsp:txBody>
      <dsp:txXfrm>
        <a:off x="10544620" y="4281519"/>
        <a:ext cx="863764" cy="555463"/>
      </dsp:txXfrm>
    </dsp:sp>
    <dsp:sp modelId="{59B7C581-A663-464C-A3FE-12FDC9441C04}">
      <dsp:nvSpPr>
        <dsp:cNvPr id="0" name=""/>
        <dsp:cNvSpPr/>
      </dsp:nvSpPr>
      <dsp:spPr>
        <a:xfrm>
          <a:off x="10725325" y="4755041"/>
          <a:ext cx="777387" cy="149072"/>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r>
            <a:rPr lang="en-GB" sz="1000" kern="1200" dirty="0">
              <a:solidFill>
                <a:srgbClr val="002060"/>
              </a:solidFill>
            </a:rPr>
            <a:t>67600</a:t>
          </a:r>
        </a:p>
      </dsp:txBody>
      <dsp:txXfrm>
        <a:off x="10725325" y="4755041"/>
        <a:ext cx="777387" cy="149072"/>
      </dsp:txXfrm>
    </dsp:sp>
    <dsp:sp modelId="{341ED54D-F8A6-4D67-BA93-F9677F9DEE2C}">
      <dsp:nvSpPr>
        <dsp:cNvPr id="0" name=""/>
        <dsp:cNvSpPr/>
      </dsp:nvSpPr>
      <dsp:spPr>
        <a:xfrm>
          <a:off x="9385777" y="5045685"/>
          <a:ext cx="863764" cy="44721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63108" numCol="1" spcCol="1270" anchor="ctr" anchorCtr="0">
          <a:noAutofit/>
        </a:bodyPr>
        <a:lstStyle/>
        <a:p>
          <a:pPr marL="0" lvl="0" indent="0" algn="ctr" defTabSz="355600">
            <a:lnSpc>
              <a:spcPct val="90000"/>
            </a:lnSpc>
            <a:spcBef>
              <a:spcPct val="0"/>
            </a:spcBef>
            <a:spcAft>
              <a:spcPct val="35000"/>
            </a:spcAft>
            <a:buNone/>
          </a:pPr>
          <a:r>
            <a:rPr lang="en-GB" sz="800" kern="1200" dirty="0">
              <a:solidFill>
                <a:srgbClr val="002060"/>
              </a:solidFill>
            </a:rPr>
            <a:t>Harness connector bracket OB </a:t>
          </a:r>
          <a:r>
            <a:rPr lang="es-ES" sz="800" kern="1200" dirty="0">
              <a:solidFill>
                <a:srgbClr val="002060"/>
              </a:solidFill>
            </a:rPr>
            <a:t>(2)</a:t>
          </a:r>
          <a:endParaRPr lang="en-GB" sz="800" kern="1200" dirty="0">
            <a:solidFill>
              <a:srgbClr val="002060"/>
            </a:solidFill>
          </a:endParaRPr>
        </a:p>
      </dsp:txBody>
      <dsp:txXfrm>
        <a:off x="9385777" y="5045685"/>
        <a:ext cx="863764" cy="447218"/>
      </dsp:txXfrm>
    </dsp:sp>
    <dsp:sp modelId="{A2887B01-C7CB-47BB-A283-E61D67E20667}">
      <dsp:nvSpPr>
        <dsp:cNvPr id="0" name=""/>
        <dsp:cNvSpPr/>
      </dsp:nvSpPr>
      <dsp:spPr>
        <a:xfrm>
          <a:off x="9558530" y="5457131"/>
          <a:ext cx="777387" cy="149072"/>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r>
            <a:rPr lang="en-GB" sz="1000" kern="1200" dirty="0">
              <a:solidFill>
                <a:srgbClr val="002060"/>
              </a:solidFill>
            </a:rPr>
            <a:t>67700</a:t>
          </a:r>
        </a:p>
      </dsp:txBody>
      <dsp:txXfrm>
        <a:off x="9558530" y="5457131"/>
        <a:ext cx="777387" cy="149072"/>
      </dsp:txXfrm>
    </dsp:sp>
    <dsp:sp modelId="{1B402CA1-186D-4F35-B246-679B4D27162F}">
      <dsp:nvSpPr>
        <dsp:cNvPr id="0" name=""/>
        <dsp:cNvSpPr/>
      </dsp:nvSpPr>
      <dsp:spPr>
        <a:xfrm>
          <a:off x="10544620" y="5045685"/>
          <a:ext cx="863764" cy="44721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63108" numCol="1" spcCol="1270" anchor="ctr" anchorCtr="0">
          <a:noAutofit/>
        </a:bodyPr>
        <a:lstStyle/>
        <a:p>
          <a:pPr marL="0" lvl="0" indent="0" algn="ctr" defTabSz="355600">
            <a:lnSpc>
              <a:spcPct val="90000"/>
            </a:lnSpc>
            <a:spcBef>
              <a:spcPct val="0"/>
            </a:spcBef>
            <a:spcAft>
              <a:spcPct val="35000"/>
            </a:spcAft>
            <a:buNone/>
          </a:pPr>
          <a:r>
            <a:rPr lang="en-GB" sz="800" kern="1200" dirty="0">
              <a:solidFill>
                <a:srgbClr val="002060"/>
              </a:solidFill>
            </a:rPr>
            <a:t>Harness connector bracket MSS </a:t>
          </a:r>
          <a:r>
            <a:rPr lang="es-ES" sz="800" kern="1200" dirty="0">
              <a:solidFill>
                <a:srgbClr val="002060"/>
              </a:solidFill>
            </a:rPr>
            <a:t>(2)</a:t>
          </a:r>
          <a:endParaRPr lang="en-GB" sz="800" kern="1200" dirty="0">
            <a:solidFill>
              <a:srgbClr val="002060"/>
            </a:solidFill>
          </a:endParaRPr>
        </a:p>
      </dsp:txBody>
      <dsp:txXfrm>
        <a:off x="10544620" y="5045685"/>
        <a:ext cx="863764" cy="447218"/>
      </dsp:txXfrm>
    </dsp:sp>
    <dsp:sp modelId="{AA9C04EC-FFAA-455F-8ECB-CCC41D57D7D2}">
      <dsp:nvSpPr>
        <dsp:cNvPr id="0" name=""/>
        <dsp:cNvSpPr/>
      </dsp:nvSpPr>
      <dsp:spPr>
        <a:xfrm>
          <a:off x="10717373" y="5449181"/>
          <a:ext cx="777387" cy="149072"/>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r>
            <a:rPr lang="en-GB" sz="1000" kern="1200">
              <a:solidFill>
                <a:srgbClr val="002060"/>
              </a:solidFill>
            </a:rPr>
            <a:t>67800</a:t>
          </a:r>
        </a:p>
      </dsp:txBody>
      <dsp:txXfrm>
        <a:off x="10717373" y="5449181"/>
        <a:ext cx="777387" cy="149072"/>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b90989be58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b90989be58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b7677633d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g2b7677633df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ca-ES" dirty="0" err="1"/>
              <a:t>Moving</a:t>
            </a:r>
            <a:r>
              <a:rPr lang="ca-ES" dirty="0"/>
              <a:t> Optical </a:t>
            </a:r>
            <a:r>
              <a:rPr lang="ca-ES" dirty="0" err="1"/>
              <a:t>Subsystem</a:t>
            </a:r>
            <a:r>
              <a:rPr lang="ca-ES" dirty="0"/>
              <a:t> </a:t>
            </a:r>
            <a:r>
              <a:rPr lang="ca-ES" dirty="0" err="1"/>
              <a:t>Assemblies</a:t>
            </a:r>
            <a:endParaRPr lang="ca-ES" dirty="0"/>
          </a:p>
          <a:p>
            <a:r>
              <a:rPr lang="ca-ES" dirty="0"/>
              <a:t>MOSA </a:t>
            </a:r>
            <a:r>
              <a:rPr lang="ca-ES" dirty="0" err="1"/>
              <a:t>Support</a:t>
            </a:r>
            <a:r>
              <a:rPr lang="ca-ES" dirty="0"/>
              <a:t> </a:t>
            </a:r>
            <a:r>
              <a:rPr lang="ca-ES" dirty="0" err="1"/>
              <a:t>Structure</a:t>
            </a:r>
            <a:endParaRPr lang="ca-ES" dirty="0"/>
          </a:p>
        </p:txBody>
      </p:sp>
    </p:spTree>
    <p:extLst>
      <p:ext uri="{BB962C8B-B14F-4D97-AF65-F5344CB8AC3E}">
        <p14:creationId xmlns:p14="http://schemas.microsoft.com/office/powerpoint/2010/main" val="406599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5" name="Google Shape;10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906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335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algn="l"/>
            <a:r>
              <a:rPr lang="en-GB" sz="1200" b="0" i="0" u="none" strike="noStrike" baseline="0" dirty="0">
                <a:solidFill>
                  <a:srgbClr val="002664"/>
                </a:solidFill>
                <a:latin typeface="ArialMT"/>
              </a:rPr>
              <a:t>Two identical boards (DAUs 1 and 2) among which the different sensors and actuators are distributed. </a:t>
            </a:r>
          </a:p>
          <a:p>
            <a:pPr algn="l"/>
            <a:r>
              <a:rPr lang="en-GB" sz="1200" b="0" i="0" u="none" strike="noStrike" baseline="0" dirty="0">
                <a:solidFill>
                  <a:srgbClr val="002664"/>
                </a:solidFill>
                <a:latin typeface="ArialMT"/>
              </a:rPr>
              <a:t>In case of permanent failure of one of the boards all the sensors of that board would be lost.</a:t>
            </a:r>
          </a:p>
          <a:p>
            <a:pPr algn="l"/>
            <a:r>
              <a:rPr lang="en-GB" sz="1200" b="0" i="0" u="none" strike="noStrike" baseline="0" dirty="0">
                <a:solidFill>
                  <a:srgbClr val="002664"/>
                </a:solidFill>
                <a:latin typeface="ArialMT"/>
              </a:rPr>
              <a:t>Same approach </a:t>
            </a:r>
            <a:r>
              <a:rPr lang="en-GB" sz="1200" dirty="0">
                <a:solidFill>
                  <a:srgbClr val="002664"/>
                </a:solidFill>
                <a:latin typeface="ArialMT"/>
              </a:rPr>
              <a:t>as</a:t>
            </a:r>
            <a:r>
              <a:rPr lang="en-GB" sz="1200" b="0" i="0" u="none" strike="noStrike" baseline="0" dirty="0">
                <a:solidFill>
                  <a:srgbClr val="002664"/>
                </a:solidFill>
                <a:latin typeface="ArialMT"/>
              </a:rPr>
              <a:t> in LISA Pathfinder without any degradation of the reliability of the sensor monitoring.</a:t>
            </a:r>
          </a:p>
          <a:p>
            <a:pPr algn="l"/>
            <a:r>
              <a:rPr lang="en-GB" sz="1200" b="0" i="0" u="none" strike="noStrike" baseline="0" dirty="0">
                <a:solidFill>
                  <a:srgbClr val="002664"/>
                </a:solidFill>
                <a:latin typeface="ArialMT"/>
              </a:rPr>
              <a:t>There are performance reasons to not have the same sensor connected to two analog front-end circuits.</a:t>
            </a:r>
          </a:p>
          <a:p>
            <a:pPr algn="l"/>
            <a:endParaRPr lang="en-GB" sz="1200" dirty="0">
              <a:solidFill>
                <a:srgbClr val="002664"/>
              </a:solidFill>
              <a:latin typeface="ArialMT"/>
            </a:endParaRPr>
          </a:p>
          <a:p>
            <a:pPr marL="171450" indent="-171450" algn="l">
              <a:buFont typeface="Arial" panose="020B0604020202020204" pitchFamily="34" charset="0"/>
              <a:buChar char="•"/>
            </a:pPr>
            <a:r>
              <a:rPr lang="en-GB" sz="1200" b="0" i="0" u="none" strike="noStrike" baseline="0" dirty="0">
                <a:solidFill>
                  <a:srgbClr val="002664"/>
                </a:solidFill>
                <a:latin typeface="ArialMT"/>
              </a:rPr>
              <a:t>In a cold redundancy approach for DAUs, the unpowered circuit would require some input protection or switch, (since it would be still biased from the currently active board). That protections may degrade the performance when the circuit is used for measuring.</a:t>
            </a:r>
            <a:endParaRPr lang="en-GB" sz="1200" dirty="0">
              <a:solidFill>
                <a:srgbClr val="002664"/>
              </a:solidFill>
              <a:latin typeface="ArialMT"/>
            </a:endParaRPr>
          </a:p>
          <a:p>
            <a:pPr marL="171450" indent="-171450" algn="l">
              <a:buFont typeface="Arial" panose="020B0604020202020204" pitchFamily="34" charset="0"/>
              <a:buChar char="•"/>
            </a:pPr>
            <a:r>
              <a:rPr lang="en-GB" sz="1200" b="0" i="0" u="none" strike="noStrike" baseline="0" dirty="0">
                <a:solidFill>
                  <a:srgbClr val="002664"/>
                </a:solidFill>
                <a:latin typeface="ArialMT"/>
              </a:rPr>
              <a:t>In a hot redundancy approach for DAUs, the two analog front-ends would be active at the same time. The input current noise </a:t>
            </a:r>
            <a:r>
              <a:rPr lang="en-GB" sz="1200" dirty="0">
                <a:solidFill>
                  <a:srgbClr val="002664"/>
                </a:solidFill>
                <a:latin typeface="ArialMT"/>
              </a:rPr>
              <a:t>may be </a:t>
            </a:r>
            <a:r>
              <a:rPr lang="en-GB" sz="1200" b="0" i="0" u="none" strike="noStrike" baseline="0" dirty="0">
                <a:solidFill>
                  <a:srgbClr val="002664"/>
                </a:solidFill>
                <a:latin typeface="ArialMT"/>
              </a:rPr>
              <a:t>added to the measurement, also greatly reducing the performance. </a:t>
            </a:r>
          </a:p>
          <a:p>
            <a:pPr algn="l"/>
            <a:endParaRPr lang="en-GB" sz="1200" dirty="0">
              <a:solidFill>
                <a:srgbClr val="002664"/>
              </a:solidFill>
              <a:latin typeface="ArialMT"/>
            </a:endParaRPr>
          </a:p>
          <a:p>
            <a:pPr algn="l"/>
            <a:r>
              <a:rPr lang="en-GB" sz="1200" b="0" i="0" u="none" strike="noStrike" baseline="0" dirty="0">
                <a:solidFill>
                  <a:srgbClr val="002664"/>
                </a:solidFill>
                <a:latin typeface="ArialMT"/>
              </a:rPr>
              <a:t>Having the sensor output connected to two measuring circuits will degrade the performance of the DACUs.</a:t>
            </a:r>
          </a:p>
          <a:p>
            <a:endParaRPr lang="es-ES" dirty="0"/>
          </a:p>
        </p:txBody>
      </p:sp>
      <p:sp>
        <p:nvSpPr>
          <p:cNvPr id="4" name="Marcador de número de diapositiva 3"/>
          <p:cNvSpPr>
            <a:spLocks noGrp="1"/>
          </p:cNvSpPr>
          <p:nvPr>
            <p:ph type="sldNum" sz="quarter" idx="5"/>
          </p:nvPr>
        </p:nvSpPr>
        <p:spPr/>
        <p:txBody>
          <a:bodyPr/>
          <a:lstStyle/>
          <a:p>
            <a:fld id="{D3DAEABF-B98B-47EE-BEC3-F0D07E092381}" type="slidenum">
              <a:rPr lang="en-GB" smtClean="0"/>
              <a:t>15</a:t>
            </a:fld>
            <a:endParaRPr lang="en-GB"/>
          </a:p>
        </p:txBody>
      </p:sp>
    </p:spTree>
    <p:extLst>
      <p:ext uri="{BB962C8B-B14F-4D97-AF65-F5344CB8AC3E}">
        <p14:creationId xmlns:p14="http://schemas.microsoft.com/office/powerpoint/2010/main" val="1302722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a:extLst>
            <a:ext uri="{FF2B5EF4-FFF2-40B4-BE49-F238E27FC236}">
              <a16:creationId xmlns:a16="http://schemas.microsoft.com/office/drawing/2014/main" id="{2B80238C-0E96-1316-4626-D6A1BAFC7EDF}"/>
            </a:ext>
          </a:extLst>
        </p:cNvPr>
        <p:cNvGrpSpPr/>
        <p:nvPr/>
      </p:nvGrpSpPr>
      <p:grpSpPr>
        <a:xfrm>
          <a:off x="0" y="0"/>
          <a:ext cx="0" cy="0"/>
          <a:chOff x="0" y="0"/>
          <a:chExt cx="0" cy="0"/>
        </a:xfrm>
      </p:grpSpPr>
      <p:sp>
        <p:nvSpPr>
          <p:cNvPr id="99" name="Google Shape;99;g2b7677633df_1_0:notes">
            <a:extLst>
              <a:ext uri="{FF2B5EF4-FFF2-40B4-BE49-F238E27FC236}">
                <a16:creationId xmlns:a16="http://schemas.microsoft.com/office/drawing/2014/main" id="{0F87B83F-02B5-E6B4-916E-4EBB2453109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g2b7677633df_1_0:notes">
            <a:extLst>
              <a:ext uri="{FF2B5EF4-FFF2-40B4-BE49-F238E27FC236}">
                <a16:creationId xmlns:a16="http://schemas.microsoft.com/office/drawing/2014/main" id="{79BE12ED-50B6-92DB-2408-1E6D3219DF8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35975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5" name="Google Shape;12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ol i objectes"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404977" y="330836"/>
            <a:ext cx="10948823" cy="49109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E275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404977" y="1062990"/>
            <a:ext cx="10948823" cy="4938793"/>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SzPts val="3200"/>
              <a:buChar char="•"/>
              <a:defRPr/>
            </a:lvl1pPr>
            <a:lvl2pPr marL="914400" lvl="1" indent="-406400" algn="l">
              <a:lnSpc>
                <a:spcPct val="90000"/>
              </a:lnSpc>
              <a:spcBef>
                <a:spcPts val="500"/>
              </a:spcBef>
              <a:spcAft>
                <a:spcPts val="0"/>
              </a:spcAft>
              <a:buSzPts val="2800"/>
              <a:buChar char="•"/>
              <a:defRPr/>
            </a:lvl2pPr>
            <a:lvl3pPr marL="1371600" lvl="2" indent="-381000" algn="l">
              <a:lnSpc>
                <a:spcPct val="90000"/>
              </a:lnSpc>
              <a:spcBef>
                <a:spcPts val="500"/>
              </a:spcBef>
              <a:spcAft>
                <a:spcPts val="0"/>
              </a:spcAft>
              <a:buSzPts val="2400"/>
              <a:buChar char="•"/>
              <a:defRPr/>
            </a:lvl3pPr>
            <a:lvl4pPr marL="1828800" lvl="3" indent="-355600" algn="l">
              <a:lnSpc>
                <a:spcPct val="90000"/>
              </a:lnSpc>
              <a:spcBef>
                <a:spcPts val="500"/>
              </a:spcBef>
              <a:spcAft>
                <a:spcPts val="0"/>
              </a:spcAft>
              <a:buSzPts val="2000"/>
              <a:buChar char="•"/>
              <a:defRPr/>
            </a:lvl4pPr>
            <a:lvl5pPr marL="2286000" lvl="4" indent="-355600" algn="l">
              <a:lnSpc>
                <a:spcPct val="90000"/>
              </a:lnSpc>
              <a:spcBef>
                <a:spcPts val="500"/>
              </a:spcBef>
              <a:spcAft>
                <a:spcPts val="0"/>
              </a:spcAft>
              <a:buSzPts val="2000"/>
              <a:buChar char="•"/>
              <a:defRPr/>
            </a:lvl5pPr>
            <a:lvl6pPr marL="2743200" lvl="5" indent="-355600" algn="l">
              <a:lnSpc>
                <a:spcPct val="90000"/>
              </a:lnSpc>
              <a:spcBef>
                <a:spcPts val="500"/>
              </a:spcBef>
              <a:spcAft>
                <a:spcPts val="0"/>
              </a:spcAft>
              <a:buSzPts val="2000"/>
              <a:buChar char="•"/>
              <a:defRPr/>
            </a:lvl6pPr>
            <a:lvl7pPr marL="3200400" lvl="6" indent="-355600" algn="l">
              <a:lnSpc>
                <a:spcPct val="90000"/>
              </a:lnSpc>
              <a:spcBef>
                <a:spcPts val="500"/>
              </a:spcBef>
              <a:spcAft>
                <a:spcPts val="0"/>
              </a:spcAft>
              <a:buSzPts val="2000"/>
              <a:buChar char="•"/>
              <a:defRPr/>
            </a:lvl7pPr>
            <a:lvl8pPr marL="3657600" lvl="7" indent="-355600" algn="l">
              <a:lnSpc>
                <a:spcPct val="90000"/>
              </a:lnSpc>
              <a:spcBef>
                <a:spcPts val="500"/>
              </a:spcBef>
              <a:spcAft>
                <a:spcPts val="0"/>
              </a:spcAft>
              <a:buSzPts val="2000"/>
              <a:buChar char="•"/>
              <a:defRPr/>
            </a:lvl8pPr>
            <a:lvl9pPr marL="4114800" lvl="8" indent="-355600" algn="l">
              <a:lnSpc>
                <a:spcPct val="90000"/>
              </a:lnSpc>
              <a:spcBef>
                <a:spcPts val="500"/>
              </a:spcBef>
              <a:spcAft>
                <a:spcPts val="0"/>
              </a:spcAft>
              <a:buSzPts val="20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Contingut amb llegenda">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A61A7A-2B5B-0E04-B41E-89BC394A7DF4}"/>
              </a:ext>
            </a:extLst>
          </p:cNvPr>
          <p:cNvSpPr/>
          <p:nvPr userDrawn="1"/>
        </p:nvSpPr>
        <p:spPr>
          <a:xfrm>
            <a:off x="5360670" y="6275070"/>
            <a:ext cx="424053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 name="Rectangle 4">
            <a:extLst>
              <a:ext uri="{FF2B5EF4-FFF2-40B4-BE49-F238E27FC236}">
                <a16:creationId xmlns:a16="http://schemas.microsoft.com/office/drawing/2014/main" id="{5982B54C-3CC5-88E1-0E39-79F137744564}"/>
              </a:ext>
            </a:extLst>
          </p:cNvPr>
          <p:cNvSpPr/>
          <p:nvPr userDrawn="1"/>
        </p:nvSpPr>
        <p:spPr>
          <a:xfrm>
            <a:off x="0" y="0"/>
            <a:ext cx="5532120" cy="6858000"/>
          </a:xfrm>
          <a:prstGeom prst="rect">
            <a:avLst/>
          </a:prstGeom>
          <a:solidFill>
            <a:srgbClr val="1E27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 name="Títol 1">
            <a:extLst>
              <a:ext uri="{FF2B5EF4-FFF2-40B4-BE49-F238E27FC236}">
                <a16:creationId xmlns:a16="http://schemas.microsoft.com/office/drawing/2014/main" id="{AF90CC2A-C050-6395-B56C-121C0B9F5D52}"/>
              </a:ext>
            </a:extLst>
          </p:cNvPr>
          <p:cNvSpPr>
            <a:spLocks noGrp="1"/>
          </p:cNvSpPr>
          <p:nvPr>
            <p:ph type="title"/>
          </p:nvPr>
        </p:nvSpPr>
        <p:spPr>
          <a:xfrm>
            <a:off x="459406" y="457200"/>
            <a:ext cx="4901264" cy="1600200"/>
          </a:xfrm>
        </p:spPr>
        <p:txBody>
          <a:bodyPr anchor="ctr"/>
          <a:lstStyle>
            <a:lvl1pPr>
              <a:defRPr sz="3200">
                <a:solidFill>
                  <a:schemeClr val="bg1"/>
                </a:solidFill>
              </a:defRPr>
            </a:lvl1pPr>
          </a:lstStyle>
          <a:p>
            <a:r>
              <a:rPr lang="ca-ES" dirty="0"/>
              <a:t>Feu clic aquí per editar l'estil</a:t>
            </a:r>
          </a:p>
        </p:txBody>
      </p:sp>
      <p:sp>
        <p:nvSpPr>
          <p:cNvPr id="3" name="Contenidor de contingut 2">
            <a:extLst>
              <a:ext uri="{FF2B5EF4-FFF2-40B4-BE49-F238E27FC236}">
                <a16:creationId xmlns:a16="http://schemas.microsoft.com/office/drawing/2014/main" id="{7684A998-0B52-3162-AA98-E06E23838F97}"/>
              </a:ext>
            </a:extLst>
          </p:cNvPr>
          <p:cNvSpPr>
            <a:spLocks noGrp="1"/>
          </p:cNvSpPr>
          <p:nvPr>
            <p:ph idx="1"/>
          </p:nvPr>
        </p:nvSpPr>
        <p:spPr>
          <a:xfrm>
            <a:off x="5657850" y="457200"/>
            <a:ext cx="5697538" cy="5553301"/>
          </a:xfrm>
        </p:spPr>
        <p:txBody>
          <a:bodyPr>
            <a:normAutofit/>
          </a:bodyPr>
          <a:lstStyle>
            <a:lvl1pPr marL="0" indent="0">
              <a:buNone/>
              <a:defRPr sz="2000">
                <a:solidFill>
                  <a:schemeClr val="bg2">
                    <a:lumMod val="50000"/>
                  </a:schemeClr>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a-ES" dirty="0"/>
              <a:t>Feu clic per editar els estils del text del patró</a:t>
            </a:r>
          </a:p>
        </p:txBody>
      </p:sp>
      <p:pic>
        <p:nvPicPr>
          <p:cNvPr id="6" name="Imatge 5">
            <a:extLst>
              <a:ext uri="{FF2B5EF4-FFF2-40B4-BE49-F238E27FC236}">
                <a16:creationId xmlns:a16="http://schemas.microsoft.com/office/drawing/2014/main" id="{36AFBB4F-C60C-F42A-B8F6-02E3B2C7904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6347" y="6136565"/>
            <a:ext cx="1075302" cy="584910"/>
          </a:xfrm>
          <a:prstGeom prst="rect">
            <a:avLst/>
          </a:prstGeom>
        </p:spPr>
      </p:pic>
      <p:sp>
        <p:nvSpPr>
          <p:cNvPr id="9" name="Contenidor de contingut 8">
            <a:extLst>
              <a:ext uri="{FF2B5EF4-FFF2-40B4-BE49-F238E27FC236}">
                <a16:creationId xmlns:a16="http://schemas.microsoft.com/office/drawing/2014/main" id="{D4B30595-676F-944B-B17A-06A2B8850541}"/>
              </a:ext>
            </a:extLst>
          </p:cNvPr>
          <p:cNvSpPr>
            <a:spLocks noGrp="1"/>
          </p:cNvSpPr>
          <p:nvPr>
            <p:ph sz="quarter" idx="10"/>
          </p:nvPr>
        </p:nvSpPr>
        <p:spPr>
          <a:xfrm>
            <a:off x="458788" y="2228850"/>
            <a:ext cx="4902200" cy="37814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cxnSp>
        <p:nvCxnSpPr>
          <p:cNvPr id="4" name="Connector recte 6">
            <a:extLst>
              <a:ext uri="{FF2B5EF4-FFF2-40B4-BE49-F238E27FC236}">
                <a16:creationId xmlns:a16="http://schemas.microsoft.com/office/drawing/2014/main" id="{F6ED2A2D-C2D5-7F73-9002-EBC90931D28D}"/>
              </a:ext>
            </a:extLst>
          </p:cNvPr>
          <p:cNvCxnSpPr>
            <a:cxnSpLocks/>
          </p:cNvCxnSpPr>
          <p:nvPr userDrawn="1"/>
        </p:nvCxnSpPr>
        <p:spPr>
          <a:xfrm>
            <a:off x="404977" y="1323137"/>
            <a:ext cx="2201063" cy="0"/>
          </a:xfrm>
          <a:prstGeom prst="line">
            <a:avLst/>
          </a:prstGeom>
          <a:ln w="57150">
            <a:solidFill>
              <a:srgbClr val="D84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824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Només títol">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E3311AB1-BB5E-C4CB-A8DA-D63833BC3AFB}"/>
              </a:ext>
            </a:extLst>
          </p:cNvPr>
          <p:cNvSpPr>
            <a:spLocks noGrp="1"/>
          </p:cNvSpPr>
          <p:nvPr>
            <p:ph type="title"/>
          </p:nvPr>
        </p:nvSpPr>
        <p:spPr/>
        <p:txBody>
          <a:bodyPr/>
          <a:lstStyle/>
          <a:p>
            <a:r>
              <a:rPr lang="ca-ES"/>
              <a:t>Feu clic aquí per editar l'estil</a:t>
            </a:r>
          </a:p>
        </p:txBody>
      </p:sp>
      <p:cxnSp>
        <p:nvCxnSpPr>
          <p:cNvPr id="3" name="Connector recte 6">
            <a:extLst>
              <a:ext uri="{FF2B5EF4-FFF2-40B4-BE49-F238E27FC236}">
                <a16:creationId xmlns:a16="http://schemas.microsoft.com/office/drawing/2014/main" id="{246B95B7-F120-34CC-703E-1C2BF7BFC003}"/>
              </a:ext>
            </a:extLst>
          </p:cNvPr>
          <p:cNvCxnSpPr>
            <a:cxnSpLocks/>
          </p:cNvCxnSpPr>
          <p:nvPr userDrawn="1"/>
        </p:nvCxnSpPr>
        <p:spPr>
          <a:xfrm>
            <a:off x="404977" y="1323137"/>
            <a:ext cx="2201063" cy="0"/>
          </a:xfrm>
          <a:prstGeom prst="line">
            <a:avLst/>
          </a:prstGeom>
          <a:ln w="57150">
            <a:solidFill>
              <a:srgbClr val="D84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2455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Contingut amb llegenda">
  <p:cSld name="3_Contingut amb llegenda">
    <p:spTree>
      <p:nvGrpSpPr>
        <p:cNvPr id="1" name="Shape 30"/>
        <p:cNvGrpSpPr/>
        <p:nvPr/>
      </p:nvGrpSpPr>
      <p:grpSpPr>
        <a:xfrm>
          <a:off x="0" y="0"/>
          <a:ext cx="0" cy="0"/>
          <a:chOff x="0" y="0"/>
          <a:chExt cx="0" cy="0"/>
        </a:xfrm>
      </p:grpSpPr>
      <p:sp>
        <p:nvSpPr>
          <p:cNvPr id="31" name="Google Shape;31;p5"/>
          <p:cNvSpPr/>
          <p:nvPr/>
        </p:nvSpPr>
        <p:spPr>
          <a:xfrm>
            <a:off x="5360670" y="6275070"/>
            <a:ext cx="4240530" cy="2286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 name="Google Shape;32;p5"/>
          <p:cNvSpPr/>
          <p:nvPr/>
        </p:nvSpPr>
        <p:spPr>
          <a:xfrm>
            <a:off x="0" y="0"/>
            <a:ext cx="5532120" cy="6858000"/>
          </a:xfrm>
          <a:prstGeom prst="rect">
            <a:avLst/>
          </a:prstGeom>
          <a:solidFill>
            <a:srgbClr val="1E275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 name="Google Shape;33;p5"/>
          <p:cNvSpPr txBox="1">
            <a:spLocks noGrp="1"/>
          </p:cNvSpPr>
          <p:nvPr>
            <p:ph type="title"/>
          </p:nvPr>
        </p:nvSpPr>
        <p:spPr>
          <a:xfrm>
            <a:off x="459406" y="457200"/>
            <a:ext cx="4901264" cy="1600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200"/>
              <a:buFont typeface="Source Sans Pr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5657850" y="457200"/>
            <a:ext cx="5697538" cy="55533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a:solidFill>
                  <a:srgbClr val="757070"/>
                </a:solidFill>
              </a:defRPr>
            </a:lvl1pPr>
            <a:lvl2pPr marL="914400" lvl="1" indent="-406400" algn="l">
              <a:lnSpc>
                <a:spcPct val="90000"/>
              </a:lnSpc>
              <a:spcBef>
                <a:spcPts val="500"/>
              </a:spcBef>
              <a:spcAft>
                <a:spcPts val="0"/>
              </a:spcAft>
              <a:buSzPts val="2800"/>
              <a:buChar char="•"/>
              <a:defRPr sz="2800"/>
            </a:lvl2pPr>
            <a:lvl3pPr marL="1371600" lvl="2" indent="-381000" algn="l">
              <a:lnSpc>
                <a:spcPct val="90000"/>
              </a:lnSpc>
              <a:spcBef>
                <a:spcPts val="500"/>
              </a:spcBef>
              <a:spcAft>
                <a:spcPts val="0"/>
              </a:spcAft>
              <a:buSzPts val="2400"/>
              <a:buChar char="•"/>
              <a:defRPr sz="2400"/>
            </a:lvl3pPr>
            <a:lvl4pPr marL="1828800" lvl="3" indent="-355600" algn="l">
              <a:lnSpc>
                <a:spcPct val="90000"/>
              </a:lnSpc>
              <a:spcBef>
                <a:spcPts val="500"/>
              </a:spcBef>
              <a:spcAft>
                <a:spcPts val="0"/>
              </a:spcAft>
              <a:buSzPts val="2000"/>
              <a:buChar char="•"/>
              <a:defRPr sz="2000"/>
            </a:lvl4pPr>
            <a:lvl5pPr marL="2286000" lvl="4" indent="-355600" algn="l">
              <a:lnSpc>
                <a:spcPct val="90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cxnSp>
        <p:nvCxnSpPr>
          <p:cNvPr id="35" name="Google Shape;35;p5"/>
          <p:cNvCxnSpPr/>
          <p:nvPr/>
        </p:nvCxnSpPr>
        <p:spPr>
          <a:xfrm>
            <a:off x="459406" y="2039031"/>
            <a:ext cx="2201063" cy="0"/>
          </a:xfrm>
          <a:prstGeom prst="straightConnector1">
            <a:avLst/>
          </a:prstGeom>
          <a:noFill/>
          <a:ln w="57150" cap="flat" cmpd="sng">
            <a:solidFill>
              <a:srgbClr val="D84F17"/>
            </a:solidFill>
            <a:prstDash val="solid"/>
            <a:miter lim="800000"/>
            <a:headEnd type="none" w="sm" len="sm"/>
            <a:tailEnd type="none" w="sm" len="sm"/>
          </a:ln>
        </p:spPr>
      </p:cxnSp>
      <p:pic>
        <p:nvPicPr>
          <p:cNvPr id="36" name="Google Shape;36;p5"/>
          <p:cNvPicPr preferRelativeResize="0"/>
          <p:nvPr/>
        </p:nvPicPr>
        <p:blipFill rotWithShape="1">
          <a:blip r:embed="rId2" cstate="hqprint">
            <a:alphaModFix/>
            <a:extLst>
              <a:ext uri="{28A0092B-C50C-407E-A947-70E740481C1C}">
                <a14:useLocalDpi xmlns:a14="http://schemas.microsoft.com/office/drawing/2010/main"/>
              </a:ext>
            </a:extLst>
          </a:blip>
          <a:srcRect/>
          <a:stretch/>
        </p:blipFill>
        <p:spPr>
          <a:xfrm>
            <a:off x="406347" y="6136565"/>
            <a:ext cx="1075302" cy="584910"/>
          </a:xfrm>
          <a:prstGeom prst="rect">
            <a:avLst/>
          </a:prstGeom>
          <a:noFill/>
          <a:ln>
            <a:noFill/>
          </a:ln>
        </p:spPr>
      </p:pic>
      <p:sp>
        <p:nvSpPr>
          <p:cNvPr id="37" name="Google Shape;37;p5"/>
          <p:cNvSpPr txBox="1">
            <a:spLocks noGrp="1"/>
          </p:cNvSpPr>
          <p:nvPr>
            <p:ph type="body" idx="2"/>
          </p:nvPr>
        </p:nvSpPr>
        <p:spPr>
          <a:xfrm>
            <a:off x="458788" y="2228850"/>
            <a:ext cx="4902200" cy="378142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solidFill>
                  <a:schemeClr val="lt1"/>
                </a:solidFill>
              </a:defRPr>
            </a:lvl1pPr>
            <a:lvl2pPr marL="914400" lvl="1" indent="-381000" algn="l">
              <a:lnSpc>
                <a:spcPct val="90000"/>
              </a:lnSpc>
              <a:spcBef>
                <a:spcPts val="500"/>
              </a:spcBef>
              <a:spcAft>
                <a:spcPts val="0"/>
              </a:spcAft>
              <a:buSzPts val="2400"/>
              <a:buChar char="•"/>
              <a:defRPr>
                <a:solidFill>
                  <a:schemeClr val="lt1"/>
                </a:solidFill>
              </a:defRPr>
            </a:lvl2pPr>
            <a:lvl3pPr marL="1371600" lvl="2" indent="-355600" algn="l">
              <a:lnSpc>
                <a:spcPct val="90000"/>
              </a:lnSpc>
              <a:spcBef>
                <a:spcPts val="500"/>
              </a:spcBef>
              <a:spcAft>
                <a:spcPts val="0"/>
              </a:spcAft>
              <a:buSzPts val="2000"/>
              <a:buChar char="•"/>
              <a:defRPr>
                <a:solidFill>
                  <a:schemeClr val="lt1"/>
                </a:solidFill>
              </a:defRPr>
            </a:lvl3pPr>
            <a:lvl4pPr marL="1828800" lvl="3" indent="-342900" algn="l">
              <a:lnSpc>
                <a:spcPct val="90000"/>
              </a:lnSpc>
              <a:spcBef>
                <a:spcPts val="500"/>
              </a:spcBef>
              <a:spcAft>
                <a:spcPts val="0"/>
              </a:spcAft>
              <a:buSzPts val="1800"/>
              <a:buChar char="•"/>
              <a:defRPr>
                <a:solidFill>
                  <a:schemeClr val="lt1"/>
                </a:solidFill>
              </a:defRPr>
            </a:lvl4pPr>
            <a:lvl5pPr marL="2286000" lvl="4" indent="-342900" algn="l">
              <a:lnSpc>
                <a:spcPct val="90000"/>
              </a:lnSpc>
              <a:spcBef>
                <a:spcPts val="500"/>
              </a:spcBef>
              <a:spcAft>
                <a:spcPts val="0"/>
              </a:spcAft>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7521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_Contingut amb llegenda">
  <p:cSld name="4_Contingut amb llegenda">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8103870" y="438831"/>
            <a:ext cx="3771506" cy="1600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0" name="Google Shape;40;p7" descr="Imatge que conté natura, cel nocturn&#10;&#10;Descripció generada automàticament"/>
          <p:cNvPicPr preferRelativeResize="0"/>
          <p:nvPr/>
        </p:nvPicPr>
        <p:blipFill rotWithShape="1">
          <a:blip r:embed="rId2">
            <a:alphaModFix/>
            <a:extLst>
              <a:ext uri="{28A0092B-C50C-407E-A947-70E740481C1C}">
                <a14:useLocalDpi xmlns:a14="http://schemas.microsoft.com/office/drawing/2010/main"/>
              </a:ext>
            </a:extLst>
          </a:blip>
          <a:srcRect/>
          <a:stretch/>
        </p:blipFill>
        <p:spPr>
          <a:xfrm>
            <a:off x="0" y="0"/>
            <a:ext cx="7973568" cy="5455920"/>
          </a:xfrm>
          <a:prstGeom prst="rect">
            <a:avLst/>
          </a:prstGeom>
          <a:noFill/>
          <a:ln>
            <a:noFill/>
          </a:ln>
        </p:spPr>
      </p:pic>
      <p:sp>
        <p:nvSpPr>
          <p:cNvPr id="41" name="Google Shape;41;p7"/>
          <p:cNvSpPr txBox="1">
            <a:spLocks noGrp="1"/>
          </p:cNvSpPr>
          <p:nvPr>
            <p:ph type="body" idx="1"/>
          </p:nvPr>
        </p:nvSpPr>
        <p:spPr>
          <a:xfrm>
            <a:off x="8103550" y="2263150"/>
            <a:ext cx="4046700" cy="3192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sz="1800"/>
            </a:lvl1pPr>
            <a:lvl2pPr marL="914400" lvl="1" indent="-342900" algn="l">
              <a:lnSpc>
                <a:spcPct val="90000"/>
              </a:lnSpc>
              <a:spcBef>
                <a:spcPts val="500"/>
              </a:spcBef>
              <a:spcAft>
                <a:spcPts val="0"/>
              </a:spcAft>
              <a:buSzPts val="1800"/>
              <a:buChar char="•"/>
              <a:defRPr sz="1800"/>
            </a:lvl2pPr>
            <a:lvl3pPr marL="1371600" lvl="2" indent="-342900" algn="l">
              <a:lnSpc>
                <a:spcPct val="90000"/>
              </a:lnSpc>
              <a:spcBef>
                <a:spcPts val="500"/>
              </a:spcBef>
              <a:spcAft>
                <a:spcPts val="0"/>
              </a:spcAft>
              <a:buSzPts val="1800"/>
              <a:buChar char="•"/>
              <a:defRPr sz="1800"/>
            </a:lvl3pPr>
            <a:lvl4pPr marL="1828800" lvl="3" indent="-342900" algn="l">
              <a:lnSpc>
                <a:spcPct val="90000"/>
              </a:lnSpc>
              <a:spcBef>
                <a:spcPts val="500"/>
              </a:spcBef>
              <a:spcAft>
                <a:spcPts val="0"/>
              </a:spcAft>
              <a:buSzPts val="1800"/>
              <a:buChar char="•"/>
              <a:defRPr sz="1800"/>
            </a:lvl4pPr>
            <a:lvl5pPr marL="2286000" lvl="4" indent="-342900" algn="l">
              <a:lnSpc>
                <a:spcPct val="90000"/>
              </a:lnSpc>
              <a:spcBef>
                <a:spcPts val="500"/>
              </a:spcBef>
              <a:spcAft>
                <a:spcPts val="0"/>
              </a:spcAft>
              <a:buSzPts val="1800"/>
              <a:buChar char="•"/>
              <a:defRPr sz="1800"/>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cxnSp>
        <p:nvCxnSpPr>
          <p:cNvPr id="42" name="Google Shape;42;p7"/>
          <p:cNvCxnSpPr/>
          <p:nvPr/>
        </p:nvCxnSpPr>
        <p:spPr>
          <a:xfrm>
            <a:off x="8103544" y="438831"/>
            <a:ext cx="2201063" cy="0"/>
          </a:xfrm>
          <a:prstGeom prst="straightConnector1">
            <a:avLst/>
          </a:prstGeom>
          <a:noFill/>
          <a:ln w="57150" cap="flat" cmpd="sng">
            <a:solidFill>
              <a:srgbClr val="FFA43C"/>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ol 2024 Logotips Patronat">
  <p:cSld name="2_Diapositiva de títol_1_1_1_1_1">
    <p:spTree>
      <p:nvGrpSpPr>
        <p:cNvPr id="1" name="Shape 50"/>
        <p:cNvGrpSpPr/>
        <p:nvPr/>
      </p:nvGrpSpPr>
      <p:grpSpPr>
        <a:xfrm>
          <a:off x="0" y="0"/>
          <a:ext cx="0" cy="0"/>
          <a:chOff x="0" y="0"/>
          <a:chExt cx="0" cy="0"/>
        </a:xfrm>
      </p:grpSpPr>
      <p:pic>
        <p:nvPicPr>
          <p:cNvPr id="51" name="Google Shape;51;p9" descr="Imatge que conté exterior, natura&#10;&#10;Descripció generada automàticament"/>
          <p:cNvPicPr preferRelativeResize="0"/>
          <p:nvPr/>
        </p:nvPicPr>
        <p:blipFill rotWithShape="1">
          <a:blip r:embed="rId2">
            <a:alphaModFix/>
            <a:extLst>
              <a:ext uri="{28A0092B-C50C-407E-A947-70E740481C1C}">
                <a14:useLocalDpi xmlns:a14="http://schemas.microsoft.com/office/drawing/2010/main"/>
              </a:ext>
            </a:extLst>
          </a:blip>
          <a:srcRect/>
          <a:stretch/>
        </p:blipFill>
        <p:spPr>
          <a:xfrm>
            <a:off x="0" y="0"/>
            <a:ext cx="12192002" cy="6858001"/>
          </a:xfrm>
          <a:prstGeom prst="rect">
            <a:avLst/>
          </a:prstGeom>
          <a:noFill/>
          <a:ln>
            <a:noFill/>
          </a:ln>
        </p:spPr>
      </p:pic>
      <p:sp>
        <p:nvSpPr>
          <p:cNvPr id="52" name="Google Shape;52;p9"/>
          <p:cNvSpPr txBox="1">
            <a:spLocks noGrp="1"/>
          </p:cNvSpPr>
          <p:nvPr>
            <p:ph type="ctrTitle"/>
          </p:nvPr>
        </p:nvSpPr>
        <p:spPr>
          <a:xfrm>
            <a:off x="585325" y="1766738"/>
            <a:ext cx="6904500" cy="2387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1"/>
              </a:buClr>
              <a:buSzPts val="4000"/>
              <a:buFont typeface="Arial"/>
              <a:buNone/>
              <a:defRPr sz="4000" b="1">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3" name="Google Shape;53;p9"/>
          <p:cNvSpPr txBox="1">
            <a:spLocks noGrp="1"/>
          </p:cNvSpPr>
          <p:nvPr>
            <p:ph type="subTitle" idx="1"/>
          </p:nvPr>
        </p:nvSpPr>
        <p:spPr>
          <a:xfrm>
            <a:off x="585325" y="4246413"/>
            <a:ext cx="7494300" cy="16557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000"/>
              </a:spcBef>
              <a:spcAft>
                <a:spcPts val="0"/>
              </a:spcAft>
              <a:buSzPts val="2400"/>
              <a:buNone/>
              <a:defRPr sz="2400">
                <a:solidFill>
                  <a:schemeClr val="lt1"/>
                </a:solidFill>
                <a:latin typeface="Arial"/>
                <a:ea typeface="Arial"/>
                <a:cs typeface="Arial"/>
                <a:sym typeface="Arial"/>
              </a:defRPr>
            </a:lvl1pPr>
            <a:lvl2pPr lvl="1" algn="ctr" rtl="0">
              <a:lnSpc>
                <a:spcPct val="90000"/>
              </a:lnSpc>
              <a:spcBef>
                <a:spcPts val="500"/>
              </a:spcBef>
              <a:spcAft>
                <a:spcPts val="0"/>
              </a:spcAft>
              <a:buSzPts val="2000"/>
              <a:buNone/>
              <a:defRPr sz="2000"/>
            </a:lvl2pPr>
            <a:lvl3pPr lvl="2" algn="ctr" rtl="0">
              <a:lnSpc>
                <a:spcPct val="90000"/>
              </a:lnSpc>
              <a:spcBef>
                <a:spcPts val="500"/>
              </a:spcBef>
              <a:spcAft>
                <a:spcPts val="0"/>
              </a:spcAft>
              <a:buSzPts val="1800"/>
              <a:buNone/>
              <a:defRPr sz="1800"/>
            </a:lvl3pPr>
            <a:lvl4pPr lvl="3" algn="ctr" rtl="0">
              <a:lnSpc>
                <a:spcPct val="90000"/>
              </a:lnSpc>
              <a:spcBef>
                <a:spcPts val="500"/>
              </a:spcBef>
              <a:spcAft>
                <a:spcPts val="0"/>
              </a:spcAft>
              <a:buSzPts val="1600"/>
              <a:buNone/>
              <a:defRPr sz="1600"/>
            </a:lvl4pPr>
            <a:lvl5pPr lvl="4" algn="ctr" rtl="0">
              <a:lnSpc>
                <a:spcPct val="90000"/>
              </a:lnSpc>
              <a:spcBef>
                <a:spcPts val="500"/>
              </a:spcBef>
              <a:spcAft>
                <a:spcPts val="0"/>
              </a:spcAft>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54" name="Google Shape;54;p9"/>
          <p:cNvPicPr preferRelativeResize="0"/>
          <p:nvPr/>
        </p:nvPicPr>
        <p:blipFill rotWithShape="1">
          <a:blip r:embed="rId3" cstate="hqprint">
            <a:alphaModFix/>
            <a:extLst>
              <a:ext uri="{28A0092B-C50C-407E-A947-70E740481C1C}">
                <a14:useLocalDpi xmlns:a14="http://schemas.microsoft.com/office/drawing/2010/main"/>
              </a:ext>
            </a:extLst>
          </a:blip>
          <a:srcRect/>
          <a:stretch/>
        </p:blipFill>
        <p:spPr>
          <a:xfrm>
            <a:off x="468775" y="444702"/>
            <a:ext cx="2430152" cy="1215076"/>
          </a:xfrm>
          <a:prstGeom prst="rect">
            <a:avLst/>
          </a:prstGeom>
          <a:noFill/>
          <a:ln>
            <a:noFill/>
          </a:ln>
        </p:spPr>
      </p:pic>
      <p:pic>
        <p:nvPicPr>
          <p:cNvPr id="55" name="Google Shape;55;p9"/>
          <p:cNvPicPr preferRelativeResize="0"/>
          <p:nvPr/>
        </p:nvPicPr>
        <p:blipFill rotWithShape="1">
          <a:blip r:embed="rId4" cstate="hqprint">
            <a:alphaModFix/>
            <a:extLst>
              <a:ext uri="{28A0092B-C50C-407E-A947-70E740481C1C}">
                <a14:useLocalDpi xmlns:a14="http://schemas.microsoft.com/office/drawing/2010/main"/>
              </a:ext>
            </a:extLst>
          </a:blip>
          <a:srcRect/>
          <a:stretch/>
        </p:blipFill>
        <p:spPr>
          <a:xfrm>
            <a:off x="10820050" y="6106450"/>
            <a:ext cx="1067599" cy="417575"/>
          </a:xfrm>
          <a:prstGeom prst="rect">
            <a:avLst/>
          </a:prstGeom>
          <a:noFill/>
          <a:ln>
            <a:noFill/>
          </a:ln>
        </p:spPr>
      </p:pic>
      <p:pic>
        <p:nvPicPr>
          <p:cNvPr id="56" name="Google Shape;56;p9"/>
          <p:cNvPicPr preferRelativeResize="0"/>
          <p:nvPr/>
        </p:nvPicPr>
        <p:blipFill>
          <a:blip r:embed="rId5" cstate="hqprint">
            <a:alphaModFix/>
            <a:extLst>
              <a:ext uri="{28A0092B-C50C-407E-A947-70E740481C1C}">
                <a14:useLocalDpi xmlns:a14="http://schemas.microsoft.com/office/drawing/2010/main"/>
              </a:ext>
            </a:extLst>
          </a:blip>
          <a:stretch>
            <a:fillRect/>
          </a:stretch>
        </p:blipFill>
        <p:spPr>
          <a:xfrm>
            <a:off x="2378046" y="6106438"/>
            <a:ext cx="1541325" cy="417599"/>
          </a:xfrm>
          <a:prstGeom prst="rect">
            <a:avLst/>
          </a:prstGeom>
          <a:noFill/>
          <a:ln>
            <a:noFill/>
          </a:ln>
        </p:spPr>
      </p:pic>
      <p:pic>
        <p:nvPicPr>
          <p:cNvPr id="57" name="Google Shape;57;p9"/>
          <p:cNvPicPr preferRelativeResize="0"/>
          <p:nvPr/>
        </p:nvPicPr>
        <p:blipFill>
          <a:blip r:embed="rId6" cstate="hqprint">
            <a:alphaModFix/>
            <a:extLst>
              <a:ext uri="{28A0092B-C50C-407E-A947-70E740481C1C}">
                <a14:useLocalDpi xmlns:a14="http://schemas.microsoft.com/office/drawing/2010/main"/>
              </a:ext>
            </a:extLst>
          </a:blip>
          <a:stretch>
            <a:fillRect/>
          </a:stretch>
        </p:blipFill>
        <p:spPr>
          <a:xfrm>
            <a:off x="4456300" y="6106450"/>
            <a:ext cx="1119166" cy="417600"/>
          </a:xfrm>
          <a:prstGeom prst="rect">
            <a:avLst/>
          </a:prstGeom>
          <a:noFill/>
          <a:ln>
            <a:noFill/>
          </a:ln>
        </p:spPr>
      </p:pic>
      <p:pic>
        <p:nvPicPr>
          <p:cNvPr id="58" name="Google Shape;58;p9"/>
          <p:cNvPicPr preferRelativeResize="0"/>
          <p:nvPr/>
        </p:nvPicPr>
        <p:blipFill>
          <a:blip r:embed="rId7">
            <a:alphaModFix/>
            <a:extLst>
              <a:ext uri="{28A0092B-C50C-407E-A947-70E740481C1C}">
                <a14:useLocalDpi xmlns:a14="http://schemas.microsoft.com/office/drawing/2010/main"/>
              </a:ext>
            </a:extLst>
          </a:blip>
          <a:stretch>
            <a:fillRect/>
          </a:stretch>
        </p:blipFill>
        <p:spPr>
          <a:xfrm>
            <a:off x="6071900" y="6106438"/>
            <a:ext cx="1890589" cy="417600"/>
          </a:xfrm>
          <a:prstGeom prst="rect">
            <a:avLst/>
          </a:prstGeom>
          <a:noFill/>
          <a:ln>
            <a:noFill/>
          </a:ln>
        </p:spPr>
      </p:pic>
      <p:pic>
        <p:nvPicPr>
          <p:cNvPr id="59" name="Google Shape;59;p9"/>
          <p:cNvPicPr preferRelativeResize="0"/>
          <p:nvPr/>
        </p:nvPicPr>
        <p:blipFill>
          <a:blip r:embed="rId8">
            <a:alphaModFix/>
            <a:extLst>
              <a:ext uri="{28A0092B-C50C-407E-A947-70E740481C1C}">
                <a14:useLocalDpi xmlns:a14="http://schemas.microsoft.com/office/drawing/2010/main"/>
              </a:ext>
            </a:extLst>
          </a:blip>
          <a:stretch>
            <a:fillRect/>
          </a:stretch>
        </p:blipFill>
        <p:spPr>
          <a:xfrm>
            <a:off x="8701088" y="6029825"/>
            <a:ext cx="1380352" cy="453600"/>
          </a:xfrm>
          <a:prstGeom prst="rect">
            <a:avLst/>
          </a:prstGeom>
          <a:noFill/>
          <a:ln>
            <a:noFill/>
          </a:ln>
        </p:spPr>
      </p:pic>
      <p:pic>
        <p:nvPicPr>
          <p:cNvPr id="60" name="Google Shape;60;p9"/>
          <p:cNvPicPr preferRelativeResize="0"/>
          <p:nvPr/>
        </p:nvPicPr>
        <p:blipFill>
          <a:blip r:embed="rId9" cstate="hqprint">
            <a:alphaModFix/>
            <a:extLst>
              <a:ext uri="{28A0092B-C50C-407E-A947-70E740481C1C}">
                <a14:useLocalDpi xmlns:a14="http://schemas.microsoft.com/office/drawing/2010/main"/>
              </a:ext>
            </a:extLst>
          </a:blip>
          <a:stretch>
            <a:fillRect/>
          </a:stretch>
        </p:blipFill>
        <p:spPr>
          <a:xfrm>
            <a:off x="235263" y="6106438"/>
            <a:ext cx="1605862" cy="417600"/>
          </a:xfrm>
          <a:prstGeom prst="rect">
            <a:avLst/>
          </a:prstGeom>
          <a:noFill/>
          <a:ln>
            <a:noFill/>
          </a:ln>
        </p:spPr>
      </p:pic>
      <p:sp>
        <p:nvSpPr>
          <p:cNvPr id="61" name="Google Shape;61;p9"/>
          <p:cNvSpPr txBox="1"/>
          <p:nvPr/>
        </p:nvSpPr>
        <p:spPr>
          <a:xfrm>
            <a:off x="10759521" y="5853000"/>
            <a:ext cx="838200" cy="28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800" b="1">
                <a:solidFill>
                  <a:schemeClr val="lt1"/>
                </a:solidFill>
              </a:rPr>
              <a:t>Centre de:</a:t>
            </a:r>
            <a:endParaRPr sz="800" b="1">
              <a:solidFill>
                <a:schemeClr val="lt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ol i objectes">
  <p:cSld name="1_Títol i objectes">
    <p:spTree>
      <p:nvGrpSpPr>
        <p:cNvPr id="1" name="Shape 62"/>
        <p:cNvGrpSpPr/>
        <p:nvPr/>
      </p:nvGrpSpPr>
      <p:grpSpPr>
        <a:xfrm>
          <a:off x="0" y="0"/>
          <a:ext cx="0" cy="0"/>
          <a:chOff x="0" y="0"/>
          <a:chExt cx="0" cy="0"/>
        </a:xfrm>
      </p:grpSpPr>
      <p:cxnSp>
        <p:nvCxnSpPr>
          <p:cNvPr id="63" name="Google Shape;63;p10"/>
          <p:cNvCxnSpPr/>
          <p:nvPr/>
        </p:nvCxnSpPr>
        <p:spPr>
          <a:xfrm>
            <a:off x="331470" y="856616"/>
            <a:ext cx="2274570" cy="0"/>
          </a:xfrm>
          <a:prstGeom prst="straightConnector1">
            <a:avLst/>
          </a:prstGeom>
          <a:noFill/>
          <a:ln w="57150" cap="flat" cmpd="sng">
            <a:solidFill>
              <a:schemeClr val="lt1"/>
            </a:solidFill>
            <a:prstDash val="solid"/>
            <a:miter lim="800000"/>
            <a:headEnd type="none" w="sm" len="sm"/>
            <a:tailEnd type="none" w="sm" len="sm"/>
          </a:ln>
        </p:spPr>
      </p:cxnSp>
      <p:sp>
        <p:nvSpPr>
          <p:cNvPr id="64" name="Google Shape;64;p10"/>
          <p:cNvSpPr txBox="1">
            <a:spLocks noGrp="1"/>
          </p:cNvSpPr>
          <p:nvPr>
            <p:ph type="title"/>
          </p:nvPr>
        </p:nvSpPr>
        <p:spPr>
          <a:xfrm>
            <a:off x="404977" y="330836"/>
            <a:ext cx="10948823" cy="49109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E275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0"/>
          <p:cNvSpPr txBox="1">
            <a:spLocks noGrp="1"/>
          </p:cNvSpPr>
          <p:nvPr>
            <p:ph type="body" idx="1"/>
          </p:nvPr>
        </p:nvSpPr>
        <p:spPr>
          <a:xfrm>
            <a:off x="404977" y="1062990"/>
            <a:ext cx="10948823" cy="493879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apositiva de títol" type="title">
  <p:cSld name="TITLE">
    <p:spTree>
      <p:nvGrpSpPr>
        <p:cNvPr id="1" name="Shape 66"/>
        <p:cNvGrpSpPr/>
        <p:nvPr/>
      </p:nvGrpSpPr>
      <p:grpSpPr>
        <a:xfrm>
          <a:off x="0" y="0"/>
          <a:ext cx="0" cy="0"/>
          <a:chOff x="0" y="0"/>
          <a:chExt cx="0" cy="0"/>
        </a:xfrm>
      </p:grpSpPr>
      <p:cxnSp>
        <p:nvCxnSpPr>
          <p:cNvPr id="67" name="Google Shape;67;p11"/>
          <p:cNvCxnSpPr/>
          <p:nvPr/>
        </p:nvCxnSpPr>
        <p:spPr>
          <a:xfrm>
            <a:off x="308610" y="856616"/>
            <a:ext cx="2297430" cy="0"/>
          </a:xfrm>
          <a:prstGeom prst="straightConnector1">
            <a:avLst/>
          </a:prstGeom>
          <a:noFill/>
          <a:ln w="57150" cap="flat" cmpd="sng">
            <a:solidFill>
              <a:schemeClr val="lt1"/>
            </a:solidFill>
            <a:prstDash val="solid"/>
            <a:miter lim="800000"/>
            <a:headEnd type="none" w="sm" len="sm"/>
            <a:tailEnd type="none" w="sm" len="sm"/>
          </a:ln>
        </p:spPr>
      </p:cxnSp>
      <p:sp>
        <p:nvSpPr>
          <p:cNvPr id="68" name="Google Shape;68;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1E275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70" name="Google Shape;70;p11"/>
          <p:cNvCxnSpPr/>
          <p:nvPr/>
        </p:nvCxnSpPr>
        <p:spPr>
          <a:xfrm>
            <a:off x="3670692" y="3509963"/>
            <a:ext cx="4515300" cy="0"/>
          </a:xfrm>
          <a:prstGeom prst="straightConnector1">
            <a:avLst/>
          </a:prstGeom>
          <a:noFill/>
          <a:ln w="57150" cap="flat" cmpd="sng">
            <a:solidFill>
              <a:srgbClr val="FFA43C"/>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os objectes" type="twoObj">
  <p:cSld name="TWO_OBJECTS">
    <p:spTree>
      <p:nvGrpSpPr>
        <p:cNvPr id="1" name="Shape 71"/>
        <p:cNvGrpSpPr/>
        <p:nvPr/>
      </p:nvGrpSpPr>
      <p:grpSpPr>
        <a:xfrm>
          <a:off x="0" y="0"/>
          <a:ext cx="0" cy="0"/>
          <a:chOff x="0" y="0"/>
          <a:chExt cx="0" cy="0"/>
        </a:xfrm>
      </p:grpSpPr>
      <p:sp>
        <p:nvSpPr>
          <p:cNvPr id="72" name="Google Shape;72;p12"/>
          <p:cNvSpPr txBox="1">
            <a:spLocks noGrp="1"/>
          </p:cNvSpPr>
          <p:nvPr>
            <p:ph type="title"/>
          </p:nvPr>
        </p:nvSpPr>
        <p:spPr>
          <a:xfrm>
            <a:off x="404977" y="285116"/>
            <a:ext cx="10948823" cy="59499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E275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2"/>
          <p:cNvSpPr txBox="1">
            <a:spLocks noGrp="1"/>
          </p:cNvSpPr>
          <p:nvPr>
            <p:ph type="body" idx="1"/>
          </p:nvPr>
        </p:nvSpPr>
        <p:spPr>
          <a:xfrm>
            <a:off x="404978" y="1028700"/>
            <a:ext cx="5407994" cy="51482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74" name="Google Shape;74;p12"/>
          <p:cNvSpPr txBox="1">
            <a:spLocks noGrp="1"/>
          </p:cNvSpPr>
          <p:nvPr>
            <p:ph type="body" idx="2"/>
          </p:nvPr>
        </p:nvSpPr>
        <p:spPr>
          <a:xfrm>
            <a:off x="5945806" y="1028700"/>
            <a:ext cx="5407994" cy="51482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ció" type="twoTxTwoObj">
  <p:cSld name="TWO_OBJECTS_WITH_TEXT">
    <p:spTree>
      <p:nvGrpSpPr>
        <p:cNvPr id="1" name="Shape 75"/>
        <p:cNvGrpSpPr/>
        <p:nvPr/>
      </p:nvGrpSpPr>
      <p:grpSpPr>
        <a:xfrm>
          <a:off x="0" y="0"/>
          <a:ext cx="0" cy="0"/>
          <a:chOff x="0" y="0"/>
          <a:chExt cx="0" cy="0"/>
        </a:xfrm>
      </p:grpSpPr>
      <p:sp>
        <p:nvSpPr>
          <p:cNvPr id="76" name="Google Shape;76;p13"/>
          <p:cNvSpPr txBox="1">
            <a:spLocks noGrp="1"/>
          </p:cNvSpPr>
          <p:nvPr>
            <p:ph type="title"/>
          </p:nvPr>
        </p:nvSpPr>
        <p:spPr>
          <a:xfrm>
            <a:off x="404977" y="330835"/>
            <a:ext cx="10950411" cy="5492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E275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3"/>
          <p:cNvSpPr txBox="1">
            <a:spLocks noGrp="1"/>
          </p:cNvSpPr>
          <p:nvPr>
            <p:ph type="body" idx="1"/>
          </p:nvPr>
        </p:nvSpPr>
        <p:spPr>
          <a:xfrm>
            <a:off x="404978" y="1888808"/>
            <a:ext cx="5429765" cy="430085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78" name="Google Shape;78;p13"/>
          <p:cNvSpPr txBox="1">
            <a:spLocks noGrp="1"/>
          </p:cNvSpPr>
          <p:nvPr>
            <p:ph type="body" idx="2"/>
          </p:nvPr>
        </p:nvSpPr>
        <p:spPr>
          <a:xfrm>
            <a:off x="6019800" y="1888808"/>
            <a:ext cx="5335588" cy="430085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 blanc" type="blank">
  <p:cSld name="BLANK">
    <p:spTree>
      <p:nvGrpSpPr>
        <p:cNvPr id="1" name="Shape 79"/>
        <p:cNvGrpSpPr/>
        <p:nvPr/>
      </p:nvGrpSpPr>
      <p:grpSpPr>
        <a:xfrm>
          <a:off x="0" y="0"/>
          <a:ext cx="0" cy="0"/>
          <a:chOff x="0" y="0"/>
          <a:chExt cx="0" cy="0"/>
        </a:xfrm>
      </p:grpSpPr>
      <p:cxnSp>
        <p:nvCxnSpPr>
          <p:cNvPr id="80" name="Google Shape;80;p14"/>
          <p:cNvCxnSpPr/>
          <p:nvPr/>
        </p:nvCxnSpPr>
        <p:spPr>
          <a:xfrm>
            <a:off x="331470" y="856616"/>
            <a:ext cx="2274570" cy="0"/>
          </a:xfrm>
          <a:prstGeom prst="straightConnector1">
            <a:avLst/>
          </a:prstGeom>
          <a:noFill/>
          <a:ln w="57150" cap="flat" cmpd="sng">
            <a:solidFill>
              <a:schemeClr val="lt1"/>
            </a:solidFill>
            <a:prstDash val="solid"/>
            <a:miter lim="800000"/>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Contingut amb llegenda">
  <p:cSld name="1_Contingut amb llegenda">
    <p:spTree>
      <p:nvGrpSpPr>
        <p:cNvPr id="1" name="Shape 81"/>
        <p:cNvGrpSpPr/>
        <p:nvPr/>
      </p:nvGrpSpPr>
      <p:grpSpPr>
        <a:xfrm>
          <a:off x="0" y="0"/>
          <a:ext cx="0" cy="0"/>
          <a:chOff x="0" y="0"/>
          <a:chExt cx="0" cy="0"/>
        </a:xfrm>
      </p:grpSpPr>
      <p:cxnSp>
        <p:nvCxnSpPr>
          <p:cNvPr id="82" name="Google Shape;82;p15"/>
          <p:cNvCxnSpPr/>
          <p:nvPr/>
        </p:nvCxnSpPr>
        <p:spPr>
          <a:xfrm>
            <a:off x="331470" y="856616"/>
            <a:ext cx="2274570" cy="0"/>
          </a:xfrm>
          <a:prstGeom prst="straightConnector1">
            <a:avLst/>
          </a:prstGeom>
          <a:noFill/>
          <a:ln w="57150" cap="flat" cmpd="sng">
            <a:solidFill>
              <a:schemeClr val="lt1"/>
            </a:solidFill>
            <a:prstDash val="solid"/>
            <a:miter lim="800000"/>
            <a:headEnd type="none" w="sm" len="sm"/>
            <a:tailEnd type="none" w="sm" len="sm"/>
          </a:ln>
        </p:spPr>
      </p:cxnSp>
      <p:sp>
        <p:nvSpPr>
          <p:cNvPr id="83" name="Google Shape;83;p15"/>
          <p:cNvSpPr txBox="1">
            <a:spLocks noGrp="1"/>
          </p:cNvSpPr>
          <p:nvPr>
            <p:ph type="title"/>
          </p:nvPr>
        </p:nvSpPr>
        <p:spPr>
          <a:xfrm>
            <a:off x="459406" y="354330"/>
            <a:ext cx="4312619" cy="89154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1E275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5"/>
          <p:cNvSpPr txBox="1">
            <a:spLocks noGrp="1"/>
          </p:cNvSpPr>
          <p:nvPr>
            <p:ph type="body" idx="1"/>
          </p:nvPr>
        </p:nvSpPr>
        <p:spPr>
          <a:xfrm>
            <a:off x="4920343" y="457200"/>
            <a:ext cx="6435045" cy="55533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a:solidFill>
                  <a:srgbClr val="757070"/>
                </a:solidFill>
              </a:defRPr>
            </a:lvl1pPr>
            <a:lvl2pPr marL="914400" lvl="1" indent="-406400" algn="l">
              <a:lnSpc>
                <a:spcPct val="90000"/>
              </a:lnSpc>
              <a:spcBef>
                <a:spcPts val="500"/>
              </a:spcBef>
              <a:spcAft>
                <a:spcPts val="0"/>
              </a:spcAft>
              <a:buSzPts val="2800"/>
              <a:buChar char="•"/>
              <a:defRPr sz="2800"/>
            </a:lvl2pPr>
            <a:lvl3pPr marL="1371600" lvl="2" indent="-381000" algn="l">
              <a:lnSpc>
                <a:spcPct val="90000"/>
              </a:lnSpc>
              <a:spcBef>
                <a:spcPts val="500"/>
              </a:spcBef>
              <a:spcAft>
                <a:spcPts val="0"/>
              </a:spcAft>
              <a:buSzPts val="2400"/>
              <a:buChar char="•"/>
              <a:defRPr sz="2400"/>
            </a:lvl3pPr>
            <a:lvl4pPr marL="1828800" lvl="3" indent="-355600" algn="l">
              <a:lnSpc>
                <a:spcPct val="90000"/>
              </a:lnSpc>
              <a:spcBef>
                <a:spcPts val="500"/>
              </a:spcBef>
              <a:spcAft>
                <a:spcPts val="0"/>
              </a:spcAft>
              <a:buSzPts val="2000"/>
              <a:buChar char="•"/>
              <a:defRPr sz="2000"/>
            </a:lvl4pPr>
            <a:lvl5pPr marL="2286000" lvl="4" indent="-355600" algn="l">
              <a:lnSpc>
                <a:spcPct val="90000"/>
              </a:lnSpc>
              <a:spcBef>
                <a:spcPts val="500"/>
              </a:spcBef>
              <a:spcAft>
                <a:spcPts val="0"/>
              </a:spcAft>
              <a:buSzPts val="2000"/>
              <a:buChar char="•"/>
              <a:defRPr sz="2000"/>
            </a:lvl5pPr>
            <a:lvl6pPr marL="2743200" lvl="5" indent="-355600" algn="l">
              <a:lnSpc>
                <a:spcPct val="90000"/>
              </a:lnSpc>
              <a:spcBef>
                <a:spcPts val="500"/>
              </a:spcBef>
              <a:spcAft>
                <a:spcPts val="0"/>
              </a:spcAft>
              <a:buSzPts val="2000"/>
              <a:buChar char="•"/>
              <a:defRPr sz="2000"/>
            </a:lvl6pPr>
            <a:lvl7pPr marL="3200400" lvl="6" indent="-355600" algn="l">
              <a:lnSpc>
                <a:spcPct val="90000"/>
              </a:lnSpc>
              <a:spcBef>
                <a:spcPts val="500"/>
              </a:spcBef>
              <a:spcAft>
                <a:spcPts val="0"/>
              </a:spcAft>
              <a:buSzPts val="2000"/>
              <a:buChar char="•"/>
              <a:defRPr sz="2000"/>
            </a:lvl7pPr>
            <a:lvl8pPr marL="3657600" lvl="7" indent="-355600" algn="l">
              <a:lnSpc>
                <a:spcPct val="90000"/>
              </a:lnSpc>
              <a:spcBef>
                <a:spcPts val="500"/>
              </a:spcBef>
              <a:spcAft>
                <a:spcPts val="0"/>
              </a:spcAft>
              <a:buSzPts val="2000"/>
              <a:buChar char="•"/>
              <a:defRPr sz="2000"/>
            </a:lvl8pPr>
            <a:lvl9pPr marL="4114800" lvl="8" indent="-355600" algn="l">
              <a:lnSpc>
                <a:spcPct val="90000"/>
              </a:lnSpc>
              <a:spcBef>
                <a:spcPts val="500"/>
              </a:spcBef>
              <a:spcAft>
                <a:spcPts val="0"/>
              </a:spcAft>
              <a:buSzPts val="2000"/>
              <a:buChar char="•"/>
              <a:defRPr sz="2000"/>
            </a:lvl9pPr>
          </a:lstStyle>
          <a:p>
            <a:endParaRPr/>
          </a:p>
        </p:txBody>
      </p:sp>
      <p:sp>
        <p:nvSpPr>
          <p:cNvPr id="85" name="Google Shape;85;p15"/>
          <p:cNvSpPr txBox="1">
            <a:spLocks noGrp="1"/>
          </p:cNvSpPr>
          <p:nvPr>
            <p:ph type="body" idx="2"/>
          </p:nvPr>
        </p:nvSpPr>
        <p:spPr>
          <a:xfrm>
            <a:off x="459400" y="1842727"/>
            <a:ext cx="4312500" cy="384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084E"/>
              </a:buClr>
              <a:buSzPts val="1600"/>
              <a:buNone/>
              <a:defRPr sz="1600"/>
            </a:lvl1pPr>
            <a:lvl2pPr marL="914400" lvl="1" indent="-228600" algn="l">
              <a:lnSpc>
                <a:spcPct val="90000"/>
              </a:lnSpc>
              <a:spcBef>
                <a:spcPts val="500"/>
              </a:spcBef>
              <a:spcAft>
                <a:spcPts val="0"/>
              </a:spcAft>
              <a:buClr>
                <a:srgbClr val="1F084E"/>
              </a:buClr>
              <a:buSzPts val="1400"/>
              <a:buNone/>
              <a:defRPr sz="1400"/>
            </a:lvl2pPr>
            <a:lvl3pPr marL="1371600" lvl="2" indent="-228600" algn="l">
              <a:lnSpc>
                <a:spcPct val="90000"/>
              </a:lnSpc>
              <a:spcBef>
                <a:spcPts val="500"/>
              </a:spcBef>
              <a:spcAft>
                <a:spcPts val="0"/>
              </a:spcAft>
              <a:buClr>
                <a:srgbClr val="1F084E"/>
              </a:buClr>
              <a:buSzPts val="1200"/>
              <a:buNone/>
              <a:defRPr sz="1200"/>
            </a:lvl3pPr>
            <a:lvl4pPr marL="1828800" lvl="3" indent="-228600" algn="l">
              <a:lnSpc>
                <a:spcPct val="90000"/>
              </a:lnSpc>
              <a:spcBef>
                <a:spcPts val="500"/>
              </a:spcBef>
              <a:spcAft>
                <a:spcPts val="0"/>
              </a:spcAft>
              <a:buClr>
                <a:srgbClr val="1F084E"/>
              </a:buClr>
              <a:buSzPts val="1000"/>
              <a:buNone/>
              <a:defRPr sz="1000"/>
            </a:lvl4pPr>
            <a:lvl5pPr marL="2286000" lvl="4" indent="-228600" algn="l">
              <a:lnSpc>
                <a:spcPct val="90000"/>
              </a:lnSpc>
              <a:spcBef>
                <a:spcPts val="500"/>
              </a:spcBef>
              <a:spcAft>
                <a:spcPts val="0"/>
              </a:spcAft>
              <a:buClr>
                <a:srgbClr val="1F084E"/>
              </a:buClr>
              <a:buSzPts val="1000"/>
              <a:buNone/>
              <a:defRPr sz="1000"/>
            </a:lvl5pPr>
            <a:lvl6pPr marL="2743200" lvl="5" indent="-228600" algn="l">
              <a:lnSpc>
                <a:spcPct val="90000"/>
              </a:lnSpc>
              <a:spcBef>
                <a:spcPts val="500"/>
              </a:spcBef>
              <a:spcAft>
                <a:spcPts val="0"/>
              </a:spcAft>
              <a:buClr>
                <a:srgbClr val="1F084E"/>
              </a:buClr>
              <a:buSzPts val="1000"/>
              <a:buNone/>
              <a:defRPr sz="1000"/>
            </a:lvl6pPr>
            <a:lvl7pPr marL="3200400" lvl="6" indent="-228600" algn="l">
              <a:lnSpc>
                <a:spcPct val="90000"/>
              </a:lnSpc>
              <a:spcBef>
                <a:spcPts val="500"/>
              </a:spcBef>
              <a:spcAft>
                <a:spcPts val="0"/>
              </a:spcAft>
              <a:buClr>
                <a:srgbClr val="1F084E"/>
              </a:buClr>
              <a:buSzPts val="1000"/>
              <a:buNone/>
              <a:defRPr sz="1000"/>
            </a:lvl7pPr>
            <a:lvl8pPr marL="3657600" lvl="7" indent="-228600" algn="l">
              <a:lnSpc>
                <a:spcPct val="90000"/>
              </a:lnSpc>
              <a:spcBef>
                <a:spcPts val="500"/>
              </a:spcBef>
              <a:spcAft>
                <a:spcPts val="0"/>
              </a:spcAft>
              <a:buClr>
                <a:srgbClr val="1F084E"/>
              </a:buClr>
              <a:buSzPts val="1000"/>
              <a:buNone/>
              <a:defRPr sz="1000"/>
            </a:lvl8pPr>
            <a:lvl9pPr marL="4114800" lvl="8" indent="-228600" algn="l">
              <a:lnSpc>
                <a:spcPct val="90000"/>
              </a:lnSpc>
              <a:spcBef>
                <a:spcPts val="500"/>
              </a:spcBef>
              <a:spcAft>
                <a:spcPts val="0"/>
              </a:spcAft>
              <a:buClr>
                <a:srgbClr val="1F084E"/>
              </a:buClr>
              <a:buSzPts val="1000"/>
              <a:buNone/>
              <a:defRPr sz="1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04977" y="330836"/>
            <a:ext cx="10948823" cy="49109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E154E"/>
              </a:buClr>
              <a:buSzPts val="3600"/>
              <a:buFont typeface="Arial"/>
              <a:buNone/>
              <a:defRPr sz="3600" b="1" i="0" u="none" strike="noStrike" cap="none">
                <a:solidFill>
                  <a:srgbClr val="1E154E"/>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04977" y="1062990"/>
            <a:ext cx="10948823" cy="4938793"/>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FFA43C"/>
              </a:buClr>
              <a:buSzPts val="2800"/>
              <a:buFont typeface="Arial"/>
              <a:buChar char="•"/>
              <a:defRPr sz="2800" b="0" i="0" u="none" strike="noStrike" cap="none">
                <a:solidFill>
                  <a:srgbClr val="1E154E"/>
                </a:solidFill>
                <a:latin typeface="Arial"/>
                <a:ea typeface="Arial"/>
                <a:cs typeface="Arial"/>
                <a:sym typeface="Arial"/>
              </a:defRPr>
            </a:lvl1pPr>
            <a:lvl2pPr marL="914400" marR="0" lvl="1" indent="-381000" algn="l" rtl="0">
              <a:lnSpc>
                <a:spcPct val="90000"/>
              </a:lnSpc>
              <a:spcBef>
                <a:spcPts val="500"/>
              </a:spcBef>
              <a:spcAft>
                <a:spcPts val="0"/>
              </a:spcAft>
              <a:buClr>
                <a:srgbClr val="FFA43C"/>
              </a:buClr>
              <a:buSzPts val="2400"/>
              <a:buFont typeface="Arial"/>
              <a:buChar char="•"/>
              <a:defRPr sz="2400" b="0" i="0" u="none" strike="noStrike" cap="none">
                <a:solidFill>
                  <a:srgbClr val="1E154E"/>
                </a:solidFill>
                <a:latin typeface="Arial"/>
                <a:ea typeface="Arial"/>
                <a:cs typeface="Arial"/>
                <a:sym typeface="Arial"/>
              </a:defRPr>
            </a:lvl2pPr>
            <a:lvl3pPr marL="1371600" marR="0" lvl="2" indent="-355600" algn="l" rtl="0">
              <a:lnSpc>
                <a:spcPct val="90000"/>
              </a:lnSpc>
              <a:spcBef>
                <a:spcPts val="500"/>
              </a:spcBef>
              <a:spcAft>
                <a:spcPts val="0"/>
              </a:spcAft>
              <a:buClr>
                <a:srgbClr val="FFA43C"/>
              </a:buClr>
              <a:buSzPts val="2000"/>
              <a:buFont typeface="Arial"/>
              <a:buChar char="•"/>
              <a:defRPr sz="2000" b="0" i="0" u="none" strike="noStrike" cap="none">
                <a:solidFill>
                  <a:srgbClr val="1E154E"/>
                </a:solidFill>
                <a:latin typeface="Arial"/>
                <a:ea typeface="Arial"/>
                <a:cs typeface="Arial"/>
                <a:sym typeface="Arial"/>
              </a:defRPr>
            </a:lvl3pPr>
            <a:lvl4pPr marL="1828800" marR="0" lvl="3" indent="-342900" algn="l" rtl="0">
              <a:lnSpc>
                <a:spcPct val="90000"/>
              </a:lnSpc>
              <a:spcBef>
                <a:spcPts val="500"/>
              </a:spcBef>
              <a:spcAft>
                <a:spcPts val="0"/>
              </a:spcAft>
              <a:buClr>
                <a:srgbClr val="FFA43C"/>
              </a:buClr>
              <a:buSzPts val="1800"/>
              <a:buFont typeface="Arial"/>
              <a:buChar char="•"/>
              <a:defRPr sz="1800" b="0" i="0" u="none" strike="noStrike" cap="none">
                <a:solidFill>
                  <a:srgbClr val="1E154E"/>
                </a:solidFill>
                <a:latin typeface="Arial"/>
                <a:ea typeface="Arial"/>
                <a:cs typeface="Arial"/>
                <a:sym typeface="Arial"/>
              </a:defRPr>
            </a:lvl4pPr>
            <a:lvl5pPr marL="2286000" marR="0" lvl="4" indent="-342900" algn="l" rtl="0">
              <a:lnSpc>
                <a:spcPct val="90000"/>
              </a:lnSpc>
              <a:spcBef>
                <a:spcPts val="500"/>
              </a:spcBef>
              <a:spcAft>
                <a:spcPts val="0"/>
              </a:spcAft>
              <a:buClr>
                <a:srgbClr val="FFA43C"/>
              </a:buClr>
              <a:buSzPts val="1800"/>
              <a:buFont typeface="Arial"/>
              <a:buChar char="•"/>
              <a:defRPr sz="1800" b="0" i="0" u="none" strike="noStrike" cap="none">
                <a:solidFill>
                  <a:srgbClr val="1E154E"/>
                </a:solidFill>
                <a:latin typeface="Arial"/>
                <a:ea typeface="Arial"/>
                <a:cs typeface="Arial"/>
                <a:sym typeface="Arial"/>
              </a:defRPr>
            </a:lvl5pPr>
            <a:lvl6pPr marL="2743200" marR="0" lvl="5" indent="-342900" algn="l" rtl="0">
              <a:lnSpc>
                <a:spcPct val="90000"/>
              </a:lnSpc>
              <a:spcBef>
                <a:spcPts val="500"/>
              </a:spcBef>
              <a:spcAft>
                <a:spcPts val="0"/>
              </a:spcAft>
              <a:buClr>
                <a:srgbClr val="FFA43C"/>
              </a:buClr>
              <a:buSzPts val="1800"/>
              <a:buFont typeface="Arial"/>
              <a:buChar char="•"/>
              <a:defRPr sz="1800" b="0" i="0" u="none" strike="noStrike" cap="none">
                <a:solidFill>
                  <a:srgbClr val="1E154E"/>
                </a:solidFill>
                <a:latin typeface="Calibri"/>
                <a:ea typeface="Calibri"/>
                <a:cs typeface="Calibri"/>
                <a:sym typeface="Calibri"/>
              </a:defRPr>
            </a:lvl6pPr>
            <a:lvl7pPr marL="3200400" marR="0" lvl="6" indent="-342900" algn="l" rtl="0">
              <a:lnSpc>
                <a:spcPct val="90000"/>
              </a:lnSpc>
              <a:spcBef>
                <a:spcPts val="500"/>
              </a:spcBef>
              <a:spcAft>
                <a:spcPts val="0"/>
              </a:spcAft>
              <a:buClr>
                <a:srgbClr val="FFA43C"/>
              </a:buClr>
              <a:buSzPts val="1800"/>
              <a:buFont typeface="Arial"/>
              <a:buChar char="•"/>
              <a:defRPr sz="1800" b="0" i="0" u="none" strike="noStrike" cap="none">
                <a:solidFill>
                  <a:srgbClr val="1E154E"/>
                </a:solidFill>
                <a:latin typeface="Calibri"/>
                <a:ea typeface="Calibri"/>
                <a:cs typeface="Calibri"/>
                <a:sym typeface="Calibri"/>
              </a:defRPr>
            </a:lvl7pPr>
            <a:lvl8pPr marL="3657600" marR="0" lvl="7" indent="-342900" algn="l" rtl="0">
              <a:lnSpc>
                <a:spcPct val="90000"/>
              </a:lnSpc>
              <a:spcBef>
                <a:spcPts val="500"/>
              </a:spcBef>
              <a:spcAft>
                <a:spcPts val="0"/>
              </a:spcAft>
              <a:buClr>
                <a:srgbClr val="FFA43C"/>
              </a:buClr>
              <a:buSzPts val="1800"/>
              <a:buFont typeface="Arial"/>
              <a:buChar char="•"/>
              <a:defRPr sz="1800" b="0" i="0" u="none" strike="noStrike" cap="none">
                <a:solidFill>
                  <a:srgbClr val="1E154E"/>
                </a:solidFill>
                <a:latin typeface="Calibri"/>
                <a:ea typeface="Calibri"/>
                <a:cs typeface="Calibri"/>
                <a:sym typeface="Calibri"/>
              </a:defRPr>
            </a:lvl8pPr>
            <a:lvl9pPr marL="4114800" marR="0" lvl="8" indent="-342900" algn="l" rtl="0">
              <a:lnSpc>
                <a:spcPct val="90000"/>
              </a:lnSpc>
              <a:spcBef>
                <a:spcPts val="500"/>
              </a:spcBef>
              <a:spcAft>
                <a:spcPts val="0"/>
              </a:spcAft>
              <a:buClr>
                <a:srgbClr val="FFA43C"/>
              </a:buClr>
              <a:buSzPts val="1800"/>
              <a:buFont typeface="Arial"/>
              <a:buChar char="•"/>
              <a:defRPr sz="1800" b="0" i="0" u="none" strike="noStrike" cap="none">
                <a:solidFill>
                  <a:srgbClr val="1E154E"/>
                </a:solidFill>
                <a:latin typeface="Calibri"/>
                <a:ea typeface="Calibri"/>
                <a:cs typeface="Calibri"/>
                <a:sym typeface="Calibri"/>
              </a:defRPr>
            </a:lvl9pPr>
          </a:lstStyle>
          <a:p>
            <a:endParaRPr/>
          </a:p>
        </p:txBody>
      </p:sp>
      <p:sp>
        <p:nvSpPr>
          <p:cNvPr id="8" name="Google Shape;8;p1"/>
          <p:cNvSpPr txBox="1"/>
          <p:nvPr/>
        </p:nvSpPr>
        <p:spPr>
          <a:xfrm>
            <a:off x="9816009" y="6176963"/>
            <a:ext cx="1486200" cy="35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1700" b="0" i="0" u="none" strike="noStrike" cap="none">
                <a:solidFill>
                  <a:srgbClr val="1E154E"/>
                </a:solidFill>
                <a:latin typeface="Arial"/>
                <a:ea typeface="Arial"/>
                <a:cs typeface="Arial"/>
                <a:sym typeface="Arial"/>
              </a:rPr>
              <a:t>www.ieec.cat</a:t>
            </a:r>
            <a:endParaRPr sz="1700" b="0" i="0" u="none" strike="noStrike" cap="none">
              <a:solidFill>
                <a:srgbClr val="1E154E"/>
              </a:solidFill>
              <a:latin typeface="Arial"/>
              <a:ea typeface="Arial"/>
              <a:cs typeface="Arial"/>
              <a:sym typeface="Arial"/>
            </a:endParaRPr>
          </a:p>
        </p:txBody>
      </p:sp>
      <p:cxnSp>
        <p:nvCxnSpPr>
          <p:cNvPr id="9" name="Google Shape;9;p1"/>
          <p:cNvCxnSpPr/>
          <p:nvPr/>
        </p:nvCxnSpPr>
        <p:spPr>
          <a:xfrm>
            <a:off x="2084832" y="6391656"/>
            <a:ext cx="7452360" cy="0"/>
          </a:xfrm>
          <a:prstGeom prst="straightConnector1">
            <a:avLst/>
          </a:prstGeom>
          <a:noFill/>
          <a:ln w="28575" cap="flat" cmpd="sng">
            <a:solidFill>
              <a:srgbClr val="1E154E"/>
            </a:solidFill>
            <a:prstDash val="solid"/>
            <a:miter lim="800000"/>
            <a:headEnd type="none" w="sm" len="sm"/>
            <a:tailEnd type="none" w="sm" len="sm"/>
          </a:ln>
        </p:spPr>
      </p:cxnSp>
      <p:cxnSp>
        <p:nvCxnSpPr>
          <p:cNvPr id="10" name="Google Shape;10;p1"/>
          <p:cNvCxnSpPr/>
          <p:nvPr/>
        </p:nvCxnSpPr>
        <p:spPr>
          <a:xfrm>
            <a:off x="2085390" y="6418279"/>
            <a:ext cx="3118104" cy="0"/>
          </a:xfrm>
          <a:prstGeom prst="straightConnector1">
            <a:avLst/>
          </a:prstGeom>
          <a:noFill/>
          <a:ln w="28575" cap="flat" cmpd="sng">
            <a:solidFill>
              <a:srgbClr val="FFA43C"/>
            </a:solidFill>
            <a:prstDash val="solid"/>
            <a:miter lim="800000"/>
            <a:headEnd type="none" w="sm" len="sm"/>
            <a:tailEnd type="none" w="sm" len="sm"/>
          </a:ln>
        </p:spPr>
      </p:cxnSp>
      <p:cxnSp>
        <p:nvCxnSpPr>
          <p:cNvPr id="11" name="Google Shape;11;p1"/>
          <p:cNvCxnSpPr/>
          <p:nvPr/>
        </p:nvCxnSpPr>
        <p:spPr>
          <a:xfrm>
            <a:off x="404977" y="856616"/>
            <a:ext cx="2201063" cy="0"/>
          </a:xfrm>
          <a:prstGeom prst="straightConnector1">
            <a:avLst/>
          </a:prstGeom>
          <a:noFill/>
          <a:ln w="57150" cap="flat" cmpd="sng">
            <a:solidFill>
              <a:srgbClr val="FFA43C"/>
            </a:solidFill>
            <a:prstDash val="solid"/>
            <a:miter lim="800000"/>
            <a:headEnd type="none" w="sm" len="sm"/>
            <a:tailEnd type="none" w="sm" len="sm"/>
          </a:ln>
        </p:spPr>
      </p:cxnSp>
      <p:pic>
        <p:nvPicPr>
          <p:cNvPr id="12" name="Google Shape;12;p1"/>
          <p:cNvPicPr preferRelativeResize="0"/>
          <p:nvPr/>
        </p:nvPicPr>
        <p:blipFill rotWithShape="1">
          <a:blip r:embed="rId14" cstate="hqprint">
            <a:alphaModFix/>
            <a:extLst>
              <a:ext uri="{28A0092B-C50C-407E-A947-70E740481C1C}">
                <a14:useLocalDpi xmlns:a14="http://schemas.microsoft.com/office/drawing/2010/main"/>
              </a:ext>
            </a:extLst>
          </a:blip>
          <a:srcRect/>
          <a:stretch/>
        </p:blipFill>
        <p:spPr>
          <a:xfrm>
            <a:off x="404979" y="6231600"/>
            <a:ext cx="1113114" cy="27610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3" r:id="rId2"/>
    <p:sldLayoutId id="2147483655" r:id="rId3"/>
    <p:sldLayoutId id="2147483656" r:id="rId4"/>
    <p:sldLayoutId id="2147483657" r:id="rId5"/>
    <p:sldLayoutId id="2147483658" r:id="rId6"/>
    <p:sldLayoutId id="2147483659" r:id="rId7"/>
    <p:sldLayoutId id="2147483660" r:id="rId8"/>
    <p:sldLayoutId id="2147483661" r:id="rId9"/>
    <p:sldLayoutId id="2147483663" r:id="rId10"/>
    <p:sldLayoutId id="2147483664" r:id="rId11"/>
    <p:sldLayoutId id="214748366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6.jpe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txBox="1">
            <a:spLocks noGrp="1"/>
          </p:cNvSpPr>
          <p:nvPr>
            <p:ph type="ctrTitle"/>
          </p:nvPr>
        </p:nvSpPr>
        <p:spPr>
          <a:xfrm>
            <a:off x="585325" y="1766738"/>
            <a:ext cx="6904500" cy="2387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Temperature and Magnetic Diagnostic subsystem in LISA</a:t>
            </a:r>
            <a:endParaRPr dirty="0"/>
          </a:p>
        </p:txBody>
      </p:sp>
      <p:sp>
        <p:nvSpPr>
          <p:cNvPr id="97" name="Google Shape;97;p17"/>
          <p:cNvSpPr txBox="1">
            <a:spLocks noGrp="1"/>
          </p:cNvSpPr>
          <p:nvPr>
            <p:ph type="subTitle" idx="1"/>
          </p:nvPr>
        </p:nvSpPr>
        <p:spPr>
          <a:xfrm>
            <a:off x="585325" y="4246413"/>
            <a:ext cx="7494300" cy="1655700"/>
          </a:xfrm>
          <a:prstGeom prst="rect">
            <a:avLst/>
          </a:prstGeom>
        </p:spPr>
        <p:txBody>
          <a:bodyPr spcFirstLastPara="1" wrap="square" lIns="91425" tIns="45700" rIns="91425" bIns="45700" anchor="t" anchorCtr="0">
            <a:normAutofit/>
          </a:bodyPr>
          <a:lstStyle/>
          <a:p>
            <a:pPr marL="0" indent="0"/>
            <a:r>
              <a:rPr lang="en-US" b="1" dirty="0"/>
              <a:t>LISA Spain Meeting 2024</a:t>
            </a:r>
          </a:p>
          <a:p>
            <a:pPr marL="0" lvl="0" indent="0" algn="l" rtl="0">
              <a:spcBef>
                <a:spcPts val="1000"/>
              </a:spcBef>
              <a:spcAft>
                <a:spcPts val="0"/>
              </a:spcAft>
              <a:buNone/>
            </a:pPr>
            <a:r>
              <a:rPr lang="en-US" dirty="0"/>
              <a:t>ICE, Barcelona </a:t>
            </a:r>
          </a:p>
          <a:p>
            <a:pPr marL="0" lvl="0" indent="0" algn="l" rtl="0">
              <a:spcBef>
                <a:spcPts val="1000"/>
              </a:spcBef>
              <a:spcAft>
                <a:spcPts val="0"/>
              </a:spcAft>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A8B75-7CC9-8EB9-5718-1A2AE2DEE7E6}"/>
              </a:ext>
            </a:extLst>
          </p:cNvPr>
          <p:cNvSpPr>
            <a:spLocks noGrp="1"/>
          </p:cNvSpPr>
          <p:nvPr>
            <p:ph type="title"/>
          </p:nvPr>
        </p:nvSpPr>
        <p:spPr/>
        <p:txBody>
          <a:bodyPr>
            <a:normAutofit fontScale="90000"/>
          </a:bodyPr>
          <a:lstStyle/>
          <a:p>
            <a:r>
              <a:rPr lang="en-US" dirty="0"/>
              <a:t>Diagnostics – Low-frequency magnetometer</a:t>
            </a:r>
          </a:p>
        </p:txBody>
      </p:sp>
      <p:sp>
        <p:nvSpPr>
          <p:cNvPr id="7" name="Rectangle 6">
            <a:extLst>
              <a:ext uri="{FF2B5EF4-FFF2-40B4-BE49-F238E27FC236}">
                <a16:creationId xmlns:a16="http://schemas.microsoft.com/office/drawing/2014/main" id="{4D80AEC3-4639-C1A1-F982-727EF51D61F1}"/>
              </a:ext>
            </a:extLst>
          </p:cNvPr>
          <p:cNvSpPr/>
          <p:nvPr/>
        </p:nvSpPr>
        <p:spPr>
          <a:xfrm>
            <a:off x="4025153" y="2788024"/>
            <a:ext cx="1001110" cy="9233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oogle Shape;146;p12" descr="A picture containing graphics, circle, logo, font&#10;&#10;Description automatically generated">
            <a:extLst>
              <a:ext uri="{FF2B5EF4-FFF2-40B4-BE49-F238E27FC236}">
                <a16:creationId xmlns:a16="http://schemas.microsoft.com/office/drawing/2014/main" id="{76BC4874-B5E7-C3EE-A496-052DDC26C05B}"/>
              </a:ext>
            </a:extLst>
          </p:cNvPr>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11358342" y="6061165"/>
            <a:ext cx="668383" cy="668383"/>
          </a:xfrm>
          <a:prstGeom prst="rect">
            <a:avLst/>
          </a:prstGeom>
          <a:noFill/>
          <a:ln>
            <a:noFill/>
          </a:ln>
        </p:spPr>
      </p:pic>
      <p:sp>
        <p:nvSpPr>
          <p:cNvPr id="10" name="Text Placeholder 6">
            <a:extLst>
              <a:ext uri="{FF2B5EF4-FFF2-40B4-BE49-F238E27FC236}">
                <a16:creationId xmlns:a16="http://schemas.microsoft.com/office/drawing/2014/main" id="{B2320CCB-8BA3-0031-FAE5-72875F4BD444}"/>
              </a:ext>
            </a:extLst>
          </p:cNvPr>
          <p:cNvSpPr txBox="1">
            <a:spLocks/>
          </p:cNvSpPr>
          <p:nvPr/>
        </p:nvSpPr>
        <p:spPr>
          <a:xfrm>
            <a:off x="404977" y="1673004"/>
            <a:ext cx="5003548" cy="40767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spcBef>
                <a:spcPts val="600"/>
              </a:spcBef>
              <a:buClr>
                <a:srgbClr val="D84F17"/>
              </a:buClr>
            </a:pPr>
            <a:r>
              <a:rPr lang="en-GB" sz="2400" dirty="0">
                <a:solidFill>
                  <a:srgbClr val="112252"/>
                </a:solidFill>
                <a:latin typeface="Source Sans Pro" panose="020B0503030403020204" pitchFamily="34" charset="0"/>
                <a:ea typeface="Source Sans Pro" panose="020B0503030403020204" pitchFamily="34" charset="0"/>
                <a:cs typeface="+mn-cs"/>
              </a:rPr>
              <a:t>Noise performance below requirements. </a:t>
            </a:r>
          </a:p>
          <a:p>
            <a:pPr marL="50800">
              <a:spcBef>
                <a:spcPts val="600"/>
              </a:spcBef>
              <a:buClr>
                <a:srgbClr val="D84F17"/>
              </a:buClr>
            </a:pPr>
            <a:endParaRPr lang="en-GB" sz="2400" dirty="0">
              <a:solidFill>
                <a:srgbClr val="112252"/>
              </a:solidFill>
              <a:latin typeface="Source Sans Pro" panose="020B0503030403020204" pitchFamily="34" charset="0"/>
              <a:ea typeface="Source Sans Pro" panose="020B0503030403020204" pitchFamily="34" charset="0"/>
              <a:cs typeface="+mn-cs"/>
            </a:endParaRPr>
          </a:p>
          <a:p>
            <a:pPr marL="50800" indent="0">
              <a:spcBef>
                <a:spcPts val="600"/>
              </a:spcBef>
              <a:buNone/>
            </a:pPr>
            <a:r>
              <a:rPr lang="en-GB" sz="2400" dirty="0">
                <a:solidFill>
                  <a:srgbClr val="112252"/>
                </a:solidFill>
                <a:latin typeface="Source Sans Pro" panose="020B0503030403020204" pitchFamily="34" charset="0"/>
                <a:ea typeface="Source Sans Pro" panose="020B0503030403020204" pitchFamily="34" charset="0"/>
                <a:cs typeface="+mn-cs"/>
              </a:rPr>
              <a:t>Conditions:</a:t>
            </a:r>
          </a:p>
          <a:p>
            <a:pPr marL="393700" indent="-342900">
              <a:spcBef>
                <a:spcPts val="600"/>
              </a:spcBef>
              <a:buClr>
                <a:srgbClr val="D84F17"/>
              </a:buClr>
              <a:buFont typeface="Arial" panose="020B0604020202020204" pitchFamily="34" charset="0"/>
              <a:buChar char="•"/>
            </a:pPr>
            <a:r>
              <a:rPr lang="en-GB" sz="2400" dirty="0">
                <a:solidFill>
                  <a:srgbClr val="112252"/>
                </a:solidFill>
                <a:latin typeface="Source Sans Pro" panose="020B0503030403020204" pitchFamily="34" charset="0"/>
                <a:ea typeface="Source Sans Pro" panose="020B0503030403020204" pitchFamily="34" charset="0"/>
                <a:cs typeface="+mn-cs"/>
              </a:rPr>
              <a:t>3 layers of mu-metal</a:t>
            </a:r>
          </a:p>
          <a:p>
            <a:pPr marL="393700" indent="-342900">
              <a:spcBef>
                <a:spcPts val="600"/>
              </a:spcBef>
              <a:buClr>
                <a:srgbClr val="D84F17"/>
              </a:buClr>
              <a:buFont typeface="Arial" panose="020B0604020202020204" pitchFamily="34" charset="0"/>
              <a:buChar char="•"/>
            </a:pPr>
            <a:r>
              <a:rPr lang="en-GB" sz="2400" dirty="0">
                <a:solidFill>
                  <a:srgbClr val="112252"/>
                </a:solidFill>
                <a:latin typeface="Source Sans Pro" panose="020B0503030403020204" pitchFamily="34" charset="0"/>
                <a:ea typeface="Source Sans Pro" panose="020B0503030403020204" pitchFamily="34" charset="0"/>
                <a:cs typeface="+mn-cs"/>
              </a:rPr>
              <a:t>Inside the ATCU</a:t>
            </a:r>
          </a:p>
        </p:txBody>
      </p:sp>
      <p:pic>
        <p:nvPicPr>
          <p:cNvPr id="9" name="Imagen 8" descr="Gráfico&#10;&#10;Descripción generada automáticamente">
            <a:extLst>
              <a:ext uri="{FF2B5EF4-FFF2-40B4-BE49-F238E27FC236}">
                <a16:creationId xmlns:a16="http://schemas.microsoft.com/office/drawing/2014/main" id="{E3647392-AC55-3EBF-316B-7B693C49ED2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17258" y="1352141"/>
            <a:ext cx="6557701" cy="4153718"/>
          </a:xfrm>
          <a:prstGeom prst="rect">
            <a:avLst/>
          </a:prstGeom>
        </p:spPr>
      </p:pic>
    </p:spTree>
    <p:extLst>
      <p:ext uri="{BB962C8B-B14F-4D97-AF65-F5344CB8AC3E}">
        <p14:creationId xmlns:p14="http://schemas.microsoft.com/office/powerpoint/2010/main" val="1330309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A8B75-7CC9-8EB9-5718-1A2AE2DEE7E6}"/>
              </a:ext>
            </a:extLst>
          </p:cNvPr>
          <p:cNvSpPr>
            <a:spLocks noGrp="1"/>
          </p:cNvSpPr>
          <p:nvPr>
            <p:ph type="title"/>
          </p:nvPr>
        </p:nvSpPr>
        <p:spPr/>
        <p:txBody>
          <a:bodyPr>
            <a:normAutofit fontScale="90000"/>
          </a:bodyPr>
          <a:lstStyle/>
          <a:p>
            <a:r>
              <a:rPr lang="en-US" dirty="0"/>
              <a:t>Diagnostics – Temperature sensors</a:t>
            </a:r>
          </a:p>
        </p:txBody>
      </p:sp>
      <p:sp>
        <p:nvSpPr>
          <p:cNvPr id="7" name="Rectangle 6">
            <a:extLst>
              <a:ext uri="{FF2B5EF4-FFF2-40B4-BE49-F238E27FC236}">
                <a16:creationId xmlns:a16="http://schemas.microsoft.com/office/drawing/2014/main" id="{4D80AEC3-4639-C1A1-F982-727EF51D61F1}"/>
              </a:ext>
            </a:extLst>
          </p:cNvPr>
          <p:cNvSpPr/>
          <p:nvPr/>
        </p:nvSpPr>
        <p:spPr>
          <a:xfrm>
            <a:off x="4025153" y="2788024"/>
            <a:ext cx="1001110" cy="9233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oogle Shape;146;p12" descr="A picture containing graphics, circle, logo, font&#10;&#10;Description automatically generated">
            <a:extLst>
              <a:ext uri="{FF2B5EF4-FFF2-40B4-BE49-F238E27FC236}">
                <a16:creationId xmlns:a16="http://schemas.microsoft.com/office/drawing/2014/main" id="{76BC4874-B5E7-C3EE-A496-052DDC26C05B}"/>
              </a:ext>
            </a:extLst>
          </p:cNvPr>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11358342" y="6061165"/>
            <a:ext cx="668383" cy="668383"/>
          </a:xfrm>
          <a:prstGeom prst="rect">
            <a:avLst/>
          </a:prstGeom>
          <a:noFill/>
          <a:ln>
            <a:noFill/>
          </a:ln>
        </p:spPr>
      </p:pic>
      <mc:AlternateContent xmlns:mc="http://schemas.openxmlformats.org/markup-compatibility/2006" xmlns:a14="http://schemas.microsoft.com/office/drawing/2010/main">
        <mc:Choice Requires="a14">
          <p:graphicFrame>
            <p:nvGraphicFramePr>
              <p:cNvPr id="3" name="Tabla 4">
                <a:extLst>
                  <a:ext uri="{FF2B5EF4-FFF2-40B4-BE49-F238E27FC236}">
                    <a16:creationId xmlns:a16="http://schemas.microsoft.com/office/drawing/2014/main" id="{CFE9A08E-7E8D-677B-BE45-D37603495FF6}"/>
                  </a:ext>
                </a:extLst>
              </p:cNvPr>
              <p:cNvGraphicFramePr>
                <a:graphicFrameLocks noGrp="1"/>
              </p:cNvGraphicFramePr>
              <p:nvPr>
                <p:extLst>
                  <p:ext uri="{D42A27DB-BD31-4B8C-83A1-F6EECF244321}">
                    <p14:modId xmlns:p14="http://schemas.microsoft.com/office/powerpoint/2010/main" val="1579332179"/>
                  </p:ext>
                </p:extLst>
              </p:nvPr>
            </p:nvGraphicFramePr>
            <p:xfrm>
              <a:off x="433551" y="1448204"/>
              <a:ext cx="11353472" cy="2755900"/>
            </p:xfrm>
            <a:graphic>
              <a:graphicData uri="http://schemas.openxmlformats.org/drawingml/2006/table">
                <a:tbl>
                  <a:tblPr firstRow="1" bandRow="1">
                    <a:tableStyleId>{5C22544A-7EE6-4342-B048-85BDC9FD1C3A}</a:tableStyleId>
                  </a:tblPr>
                  <a:tblGrid>
                    <a:gridCol w="1163962">
                      <a:extLst>
                        <a:ext uri="{9D8B030D-6E8A-4147-A177-3AD203B41FA5}">
                          <a16:colId xmlns:a16="http://schemas.microsoft.com/office/drawing/2014/main" val="2538203539"/>
                        </a:ext>
                      </a:extLst>
                    </a:gridCol>
                    <a:gridCol w="1020931">
                      <a:extLst>
                        <a:ext uri="{9D8B030D-6E8A-4147-A177-3AD203B41FA5}">
                          <a16:colId xmlns:a16="http://schemas.microsoft.com/office/drawing/2014/main" val="1982015634"/>
                        </a:ext>
                      </a:extLst>
                    </a:gridCol>
                    <a:gridCol w="1509204">
                      <a:extLst>
                        <a:ext uri="{9D8B030D-6E8A-4147-A177-3AD203B41FA5}">
                          <a16:colId xmlns:a16="http://schemas.microsoft.com/office/drawing/2014/main" val="1260590810"/>
                        </a:ext>
                      </a:extLst>
                    </a:gridCol>
                    <a:gridCol w="3178206">
                      <a:extLst>
                        <a:ext uri="{9D8B030D-6E8A-4147-A177-3AD203B41FA5}">
                          <a16:colId xmlns:a16="http://schemas.microsoft.com/office/drawing/2014/main" val="884889693"/>
                        </a:ext>
                      </a:extLst>
                    </a:gridCol>
                    <a:gridCol w="4481169">
                      <a:extLst>
                        <a:ext uri="{9D8B030D-6E8A-4147-A177-3AD203B41FA5}">
                          <a16:colId xmlns:a16="http://schemas.microsoft.com/office/drawing/2014/main" val="2737874724"/>
                        </a:ext>
                      </a:extLst>
                    </a:gridCol>
                  </a:tblGrid>
                  <a:tr h="370840">
                    <a:tc>
                      <a:txBody>
                        <a:bodyPr/>
                        <a:lstStyle/>
                        <a:p>
                          <a:r>
                            <a:rPr lang="en-US" dirty="0"/>
                            <a:t>Unit</a:t>
                          </a:r>
                        </a:p>
                      </a:txBody>
                      <a:tcPr/>
                    </a:tc>
                    <a:tc>
                      <a:txBody>
                        <a:bodyPr/>
                        <a:lstStyle/>
                        <a:p>
                          <a:r>
                            <a:rPr lang="en-US" dirty="0"/>
                            <a:t>Sensors</a:t>
                          </a:r>
                        </a:p>
                      </a:txBody>
                      <a:tcPr/>
                    </a:tc>
                    <a:tc>
                      <a:txBody>
                        <a:bodyPr/>
                        <a:lstStyle/>
                        <a:p>
                          <a:r>
                            <a:rPr lang="en-US" dirty="0"/>
                            <a:t>Sensor kind</a:t>
                          </a:r>
                        </a:p>
                      </a:txBody>
                      <a:tcPr/>
                    </a:tc>
                    <a:tc>
                      <a:txBody>
                        <a:bodyPr/>
                        <a:lstStyle/>
                        <a:p>
                          <a:r>
                            <a:rPr lang="en-US" dirty="0"/>
                            <a:t>Temperature range</a:t>
                          </a:r>
                        </a:p>
                      </a:txBody>
                      <a:tcPr/>
                    </a:tc>
                    <a:tc>
                      <a:txBody>
                        <a:bodyPr/>
                        <a:lstStyle/>
                        <a:p>
                          <a:r>
                            <a:rPr lang="en-US" dirty="0"/>
                            <a:t>Thermal stability (0.1 Hz down to 0.1 mHz)</a:t>
                          </a:r>
                        </a:p>
                      </a:txBody>
                      <a:tcPr/>
                    </a:tc>
                    <a:extLst>
                      <a:ext uri="{0D108BD9-81ED-4DB2-BD59-A6C34878D82A}">
                        <a16:rowId xmlns:a16="http://schemas.microsoft.com/office/drawing/2014/main" val="1293553740"/>
                      </a:ext>
                    </a:extLst>
                  </a:tr>
                  <a:tr h="370840">
                    <a:tc>
                      <a:txBody>
                        <a:bodyPr/>
                        <a:lstStyle/>
                        <a:p>
                          <a:pPr algn="l"/>
                          <a:r>
                            <a:rPr lang="en-US" dirty="0"/>
                            <a:t>Telescope</a:t>
                          </a:r>
                        </a:p>
                      </a:txBody>
                      <a:tcPr anchor="ctr"/>
                    </a:tc>
                    <a:tc>
                      <a:txBody>
                        <a:bodyPr/>
                        <a:lstStyle/>
                        <a:p>
                          <a:pPr algn="l"/>
                          <a:r>
                            <a:rPr lang="en-US" dirty="0"/>
                            <a:t>7 (6+1R)</a:t>
                          </a:r>
                        </a:p>
                      </a:txBody>
                      <a:tcPr anchor="ctr"/>
                    </a:tc>
                    <a:tc>
                      <a:txBody>
                        <a:bodyPr/>
                        <a:lstStyle/>
                        <a:p>
                          <a:pPr algn="l"/>
                          <a:r>
                            <a:rPr lang="en-US" dirty="0"/>
                            <a:t>10k NTC</a:t>
                          </a:r>
                        </a:p>
                      </a:txBody>
                      <a:tcPr anchor="ctr"/>
                    </a:tc>
                    <a:tc>
                      <a:txBody>
                        <a:bodyPr/>
                        <a:lstStyle/>
                        <a:p>
                          <a:pPr algn="ctr"/>
                          <a:r>
                            <a:rPr lang="en-US" dirty="0"/>
                            <a:t>(-10</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C) 0</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C to +30</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C</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ca-ES" sz="1600" b="0" i="1" smtClean="0">
                                  <a:latin typeface="Cambria Math" panose="02040503050406030204" pitchFamily="18" charset="0"/>
                                </a:rPr>
                                <m:t>10 </m:t>
                              </m:r>
                              <m:sSup>
                                <m:sSupPr>
                                  <m:ctrlPr>
                                    <a:rPr lang="ca-ES" sz="1600" b="0" i="1" smtClean="0">
                                      <a:latin typeface="Cambria Math" panose="02040503050406030204" pitchFamily="18" charset="0"/>
                                    </a:rPr>
                                  </m:ctrlPr>
                                </m:sSupPr>
                                <m:e>
                                  <m:d>
                                    <m:dPr>
                                      <m:begChr m:val="["/>
                                      <m:endChr m:val="]"/>
                                      <m:ctrlPr>
                                        <a:rPr lang="ca-ES" sz="1600" b="0" i="1" smtClean="0">
                                          <a:latin typeface="Cambria Math" panose="02040503050406030204" pitchFamily="18" charset="0"/>
                                        </a:rPr>
                                      </m:ctrlPr>
                                    </m:dPr>
                                    <m:e>
                                      <m:r>
                                        <a:rPr lang="ca-ES" sz="1600" b="0" i="1" smtClean="0">
                                          <a:latin typeface="Cambria Math" panose="02040503050406030204" pitchFamily="18" charset="0"/>
                                        </a:rPr>
                                        <m:t>1+</m:t>
                                      </m:r>
                                      <m:sSup>
                                        <m:sSupPr>
                                          <m:ctrlPr>
                                            <a:rPr lang="ca-ES" sz="1600" b="0" i="1" smtClean="0">
                                              <a:latin typeface="Cambria Math" panose="02040503050406030204" pitchFamily="18" charset="0"/>
                                            </a:rPr>
                                          </m:ctrlPr>
                                        </m:sSupPr>
                                        <m:e>
                                          <m:d>
                                            <m:dPr>
                                              <m:ctrlPr>
                                                <a:rPr lang="ca-ES" sz="1600" b="0" i="1" smtClean="0">
                                                  <a:latin typeface="Cambria Math" panose="02040503050406030204" pitchFamily="18" charset="0"/>
                                                </a:rPr>
                                              </m:ctrlPr>
                                            </m:dPr>
                                            <m:e>
                                              <m:f>
                                                <m:fPr>
                                                  <m:ctrlPr>
                                                    <a:rPr lang="ca-ES" sz="1600" b="0" i="1" smtClean="0">
                                                      <a:latin typeface="Cambria Math" panose="02040503050406030204" pitchFamily="18" charset="0"/>
                                                    </a:rPr>
                                                  </m:ctrlPr>
                                                </m:fPr>
                                                <m:num>
                                                  <m:r>
                                                    <a:rPr lang="ca-ES" sz="1600" b="0" i="1" smtClean="0">
                                                      <a:latin typeface="Cambria Math" panose="02040503050406030204" pitchFamily="18" charset="0"/>
                                                    </a:rPr>
                                                    <m:t>2 </m:t>
                                                  </m:r>
                                                  <m:r>
                                                    <a:rPr lang="ca-ES" sz="1600" b="0" i="1" smtClean="0">
                                                      <a:latin typeface="Cambria Math" panose="02040503050406030204" pitchFamily="18" charset="0"/>
                                                    </a:rPr>
                                                    <m:t>𝑚𝐻𝑧</m:t>
                                                  </m:r>
                                                </m:num>
                                                <m:den>
                                                  <m:r>
                                                    <a:rPr lang="ca-ES" sz="1600" b="0" i="1" smtClean="0">
                                                      <a:latin typeface="Cambria Math" panose="02040503050406030204" pitchFamily="18" charset="0"/>
                                                    </a:rPr>
                                                    <m:t>𝑓</m:t>
                                                  </m:r>
                                                </m:den>
                                              </m:f>
                                            </m:e>
                                          </m:d>
                                        </m:e>
                                        <m:sup>
                                          <m:r>
                                            <a:rPr lang="ca-ES" sz="1600" b="0" i="1" smtClean="0">
                                              <a:latin typeface="Cambria Math" panose="02040503050406030204" pitchFamily="18" charset="0"/>
                                            </a:rPr>
                                            <m:t>4</m:t>
                                          </m:r>
                                        </m:sup>
                                      </m:sSup>
                                    </m:e>
                                  </m:d>
                                </m:e>
                                <m:sup>
                                  <m:r>
                                    <a:rPr lang="ca-ES" sz="1600" b="0" i="1" smtClean="0">
                                      <a:latin typeface="Cambria Math" panose="02040503050406030204" pitchFamily="18" charset="0"/>
                                    </a:rPr>
                                    <m:t>1/2</m:t>
                                  </m:r>
                                </m:sup>
                              </m:sSup>
                            </m:oMath>
                          </a14:m>
                          <a:r>
                            <a:rPr lang="en-US" sz="1600" dirty="0"/>
                            <a:t> µK/</a:t>
                          </a:r>
                          <a14:m>
                            <m:oMath xmlns:m="http://schemas.openxmlformats.org/officeDocument/2006/math">
                              <m:rad>
                                <m:radPr>
                                  <m:degHide m:val="on"/>
                                  <m:ctrlPr>
                                    <a:rPr lang="ca-ES" sz="1600" b="0" i="1" smtClean="0">
                                      <a:latin typeface="Cambria Math" panose="02040503050406030204" pitchFamily="18" charset="0"/>
                                    </a:rPr>
                                  </m:ctrlPr>
                                </m:radPr>
                                <m:deg/>
                                <m:e>
                                  <m:r>
                                    <a:rPr lang="ca-ES" sz="1600" b="0" i="1" smtClean="0">
                                      <a:latin typeface="Cambria Math" panose="02040503050406030204" pitchFamily="18" charset="0"/>
                                    </a:rPr>
                                    <m:t>𝐻𝑧</m:t>
                                  </m:r>
                                </m:e>
                              </m:rad>
                            </m:oMath>
                          </a14:m>
                          <a:endParaRPr lang="en-US" sz="1600" dirty="0"/>
                        </a:p>
                      </a:txBody>
                      <a:tcPr anchor="ctr"/>
                    </a:tc>
                    <a:extLst>
                      <a:ext uri="{0D108BD9-81ED-4DB2-BD59-A6C34878D82A}">
                        <a16:rowId xmlns:a16="http://schemas.microsoft.com/office/drawing/2014/main" val="1949407489"/>
                      </a:ext>
                    </a:extLst>
                  </a:tr>
                  <a:tr h="370840">
                    <a:tc>
                      <a:txBody>
                        <a:bodyPr/>
                        <a:lstStyle/>
                        <a:p>
                          <a:pPr algn="l"/>
                          <a:r>
                            <a:rPr lang="en-US" dirty="0"/>
                            <a:t>GRSH</a:t>
                          </a:r>
                        </a:p>
                      </a:txBody>
                      <a:tcPr anchor="ctr"/>
                    </a:tc>
                    <a:tc>
                      <a:txBody>
                        <a:bodyPr/>
                        <a:lstStyle/>
                        <a:p>
                          <a:pPr algn="l"/>
                          <a:r>
                            <a:rPr lang="en-US" dirty="0"/>
                            <a:t>4</a:t>
                          </a:r>
                        </a:p>
                      </a:txBody>
                      <a:tcPr anchor="ctr"/>
                    </a:tc>
                    <a:tc>
                      <a:txBody>
                        <a:bodyPr/>
                        <a:lstStyle/>
                        <a:p>
                          <a:pPr algn="l"/>
                          <a:r>
                            <a:rPr lang="en-US" dirty="0"/>
                            <a:t>10k Pt RTD</a:t>
                          </a:r>
                        </a:p>
                      </a:txBody>
                      <a:tcPr anchor="ctr"/>
                    </a:tc>
                    <a:tc>
                      <a:txBody>
                        <a:bodyPr/>
                        <a:lstStyle/>
                        <a:p>
                          <a:pPr algn="ctr"/>
                          <a:r>
                            <a:rPr lang="en-US" dirty="0"/>
                            <a:t>(+5</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C) +13</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C to +27</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C</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ca-ES" sz="1600" b="0" i="1" smtClean="0">
                                  <a:latin typeface="Cambria Math" panose="02040503050406030204" pitchFamily="18" charset="0"/>
                                </a:rPr>
                                <m:t>20 </m:t>
                              </m:r>
                              <m:sSup>
                                <m:sSupPr>
                                  <m:ctrlPr>
                                    <a:rPr lang="ca-ES" sz="1600" b="0" i="1" smtClean="0">
                                      <a:latin typeface="Cambria Math" panose="02040503050406030204" pitchFamily="18" charset="0"/>
                                    </a:rPr>
                                  </m:ctrlPr>
                                </m:sSupPr>
                                <m:e>
                                  <m:d>
                                    <m:dPr>
                                      <m:begChr m:val="["/>
                                      <m:endChr m:val="]"/>
                                      <m:ctrlPr>
                                        <a:rPr lang="ca-ES" sz="1600" b="0" i="1" smtClean="0">
                                          <a:latin typeface="Cambria Math" panose="02040503050406030204" pitchFamily="18" charset="0"/>
                                        </a:rPr>
                                      </m:ctrlPr>
                                    </m:dPr>
                                    <m:e>
                                      <m:r>
                                        <a:rPr lang="ca-ES" sz="1600" b="0" i="1" smtClean="0">
                                          <a:latin typeface="Cambria Math" panose="02040503050406030204" pitchFamily="18" charset="0"/>
                                        </a:rPr>
                                        <m:t>1+</m:t>
                                      </m:r>
                                      <m:sSup>
                                        <m:sSupPr>
                                          <m:ctrlPr>
                                            <a:rPr lang="ca-ES" sz="1600" b="0" i="1" smtClean="0">
                                              <a:latin typeface="Cambria Math" panose="02040503050406030204" pitchFamily="18" charset="0"/>
                                            </a:rPr>
                                          </m:ctrlPr>
                                        </m:sSupPr>
                                        <m:e>
                                          <m:d>
                                            <m:dPr>
                                              <m:ctrlPr>
                                                <a:rPr lang="ca-ES" sz="1600" b="0" i="1" smtClean="0">
                                                  <a:latin typeface="Cambria Math" panose="02040503050406030204" pitchFamily="18" charset="0"/>
                                                </a:rPr>
                                              </m:ctrlPr>
                                            </m:dPr>
                                            <m:e>
                                              <m:f>
                                                <m:fPr>
                                                  <m:ctrlPr>
                                                    <a:rPr lang="ca-ES" sz="1600" b="0" i="1" smtClean="0">
                                                      <a:latin typeface="Cambria Math" panose="02040503050406030204" pitchFamily="18" charset="0"/>
                                                    </a:rPr>
                                                  </m:ctrlPr>
                                                </m:fPr>
                                                <m:num>
                                                  <m:r>
                                                    <a:rPr lang="ca-ES" sz="1600" b="0" i="1" smtClean="0">
                                                      <a:latin typeface="Cambria Math" panose="02040503050406030204" pitchFamily="18" charset="0"/>
                                                    </a:rPr>
                                                    <m:t>2 </m:t>
                                                  </m:r>
                                                  <m:r>
                                                    <a:rPr lang="ca-ES" sz="1600" b="0" i="1" smtClean="0">
                                                      <a:latin typeface="Cambria Math" panose="02040503050406030204" pitchFamily="18" charset="0"/>
                                                    </a:rPr>
                                                    <m:t>𝑚𝐻𝑧</m:t>
                                                  </m:r>
                                                </m:num>
                                                <m:den>
                                                  <m:r>
                                                    <a:rPr lang="ca-ES" sz="1600" b="0" i="1" smtClean="0">
                                                      <a:latin typeface="Cambria Math" panose="02040503050406030204" pitchFamily="18" charset="0"/>
                                                    </a:rPr>
                                                    <m:t>𝑓</m:t>
                                                  </m:r>
                                                </m:den>
                                              </m:f>
                                            </m:e>
                                          </m:d>
                                        </m:e>
                                        <m:sup>
                                          <m:r>
                                            <a:rPr lang="ca-ES" sz="1600" b="0" i="1" smtClean="0">
                                              <a:latin typeface="Cambria Math" panose="02040503050406030204" pitchFamily="18" charset="0"/>
                                            </a:rPr>
                                            <m:t>2</m:t>
                                          </m:r>
                                        </m:sup>
                                      </m:sSup>
                                    </m:e>
                                  </m:d>
                                </m:e>
                                <m:sup>
                                  <m:r>
                                    <a:rPr lang="ca-ES" sz="1600" b="0" i="1" smtClean="0">
                                      <a:latin typeface="Cambria Math" panose="02040503050406030204" pitchFamily="18" charset="0"/>
                                    </a:rPr>
                                    <m:t>1/2</m:t>
                                  </m:r>
                                </m:sup>
                              </m:sSup>
                            </m:oMath>
                          </a14:m>
                          <a:r>
                            <a:rPr lang="en-US" sz="1600" dirty="0"/>
                            <a:t> µK/</a:t>
                          </a:r>
                          <a14:m>
                            <m:oMath xmlns:m="http://schemas.openxmlformats.org/officeDocument/2006/math">
                              <m:rad>
                                <m:radPr>
                                  <m:degHide m:val="on"/>
                                  <m:ctrlPr>
                                    <a:rPr lang="ca-ES" sz="1600" b="0" i="1" smtClean="0">
                                      <a:latin typeface="Cambria Math" panose="02040503050406030204" pitchFamily="18" charset="0"/>
                                    </a:rPr>
                                  </m:ctrlPr>
                                </m:radPr>
                                <m:deg/>
                                <m:e>
                                  <m:r>
                                    <a:rPr lang="ca-ES" sz="1600" b="0" i="1" smtClean="0">
                                      <a:latin typeface="Cambria Math" panose="02040503050406030204" pitchFamily="18" charset="0"/>
                                    </a:rPr>
                                    <m:t>𝐻𝑧</m:t>
                                  </m:r>
                                </m:e>
                              </m:rad>
                            </m:oMath>
                          </a14:m>
                          <a:endParaRPr lang="en-US" sz="1600" dirty="0"/>
                        </a:p>
                      </a:txBody>
                      <a:tcPr anchor="ctr"/>
                    </a:tc>
                    <a:extLst>
                      <a:ext uri="{0D108BD9-81ED-4DB2-BD59-A6C34878D82A}">
                        <a16:rowId xmlns:a16="http://schemas.microsoft.com/office/drawing/2014/main" val="746189108"/>
                      </a:ext>
                    </a:extLst>
                  </a:tr>
                  <a:tr h="370840">
                    <a:tc>
                      <a:txBody>
                        <a:bodyPr/>
                        <a:lstStyle/>
                        <a:p>
                          <a:pPr algn="l"/>
                          <a:r>
                            <a:rPr lang="en-US" dirty="0"/>
                            <a:t>MSS</a:t>
                          </a:r>
                        </a:p>
                      </a:txBody>
                      <a:tcPr anchor="ctr"/>
                    </a:tc>
                    <a:tc>
                      <a:txBody>
                        <a:bodyPr/>
                        <a:lstStyle/>
                        <a:p>
                          <a:pPr algn="l"/>
                          <a:r>
                            <a:rPr lang="en-US" dirty="0"/>
                            <a:t>6</a:t>
                          </a:r>
                        </a:p>
                      </a:txBody>
                      <a:tcPr anchor="ctr"/>
                    </a:tc>
                    <a:tc>
                      <a:txBody>
                        <a:bodyPr/>
                        <a:lstStyle/>
                        <a:p>
                          <a:pPr algn="l"/>
                          <a:r>
                            <a:rPr lang="en-US" dirty="0"/>
                            <a:t>10k NTC</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(-10</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C) +6</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C to +34</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C</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ca-E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10 </m:t>
                              </m:r>
                              <m:sSup>
                                <m:sSupPr>
                                  <m:ctrlPr>
                                    <a:rPr kumimoji="0" lang="ca-E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d>
                                    <m:dPr>
                                      <m:begChr m:val="["/>
                                      <m:endChr m:val="]"/>
                                      <m:ctrlPr>
                                        <a:rPr kumimoji="0" lang="ca-E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ca-E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Sup>
                                        <m:sSupPr>
                                          <m:ctrlPr>
                                            <a:rPr kumimoji="0" lang="ca-E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d>
                                            <m:dPr>
                                              <m:ctrlPr>
                                                <a:rPr kumimoji="0" lang="ca-E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f>
                                                <m:fPr>
                                                  <m:ctrlPr>
                                                    <a:rPr kumimoji="0" lang="ca-E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ca-E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2 </m:t>
                                                  </m:r>
                                                  <m:r>
                                                    <a:rPr kumimoji="0" lang="ca-E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𝑚𝐻𝑧</m:t>
                                                  </m:r>
                                                </m:num>
                                                <m:den>
                                                  <m:r>
                                                    <a:rPr kumimoji="0" lang="ca-E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den>
                                              </m:f>
                                            </m:e>
                                          </m:d>
                                        </m:e>
                                        <m:sup>
                                          <m:r>
                                            <a:rPr kumimoji="0" lang="ca-E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sup>
                                      </m:sSup>
                                    </m:e>
                                  </m:d>
                                </m:e>
                                <m:sup>
                                  <m:r>
                                    <a:rPr kumimoji="0" lang="ca-E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1/2</m:t>
                                  </m:r>
                                </m:sup>
                              </m:sSup>
                            </m:oMath>
                          </a14:m>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µK/</a:t>
                          </a:r>
                          <a14:m>
                            <m:oMath xmlns:m="http://schemas.openxmlformats.org/officeDocument/2006/math">
                              <m:rad>
                                <m:radPr>
                                  <m:degHide m:val="on"/>
                                  <m:ctrlPr>
                                    <a:rPr kumimoji="0" lang="ca-E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radPr>
                                <m:deg/>
                                <m:e>
                                  <m:r>
                                    <a:rPr kumimoji="0" lang="ca-E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𝐻𝑧</m:t>
                                  </m:r>
                                </m:e>
                              </m:rad>
                            </m:oMath>
                          </a14:m>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extLst>
                      <a:ext uri="{0D108BD9-81ED-4DB2-BD59-A6C34878D82A}">
                        <a16:rowId xmlns:a16="http://schemas.microsoft.com/office/drawing/2014/main" val="2497464697"/>
                      </a:ext>
                    </a:extLst>
                  </a:tr>
                  <a:tr h="370840">
                    <a:tc>
                      <a:txBody>
                        <a:bodyPr/>
                        <a:lstStyle/>
                        <a:p>
                          <a:pPr algn="l"/>
                          <a:r>
                            <a:rPr lang="en-US" dirty="0"/>
                            <a:t>OB</a:t>
                          </a:r>
                        </a:p>
                      </a:txBody>
                      <a:tcPr anchor="ctr"/>
                    </a:tc>
                    <a:tc>
                      <a:txBody>
                        <a:bodyPr/>
                        <a:lstStyle/>
                        <a:p>
                          <a:pPr algn="l"/>
                          <a:r>
                            <a:rPr lang="en-US" dirty="0"/>
                            <a:t>7</a:t>
                          </a:r>
                        </a:p>
                      </a:txBody>
                      <a:tcPr anchor="ctr"/>
                    </a:tc>
                    <a:tc>
                      <a:txBody>
                        <a:bodyPr/>
                        <a:lstStyle/>
                        <a:p>
                          <a:pPr algn="l"/>
                          <a:r>
                            <a:rPr lang="en-US" dirty="0"/>
                            <a:t>10k NTC</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(-10</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C) +6</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C to +34</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C</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ca-E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10 </m:t>
                              </m:r>
                              <m:sSup>
                                <m:sSupPr>
                                  <m:ctrlPr>
                                    <a:rPr kumimoji="0" lang="ca-E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d>
                                    <m:dPr>
                                      <m:begChr m:val="["/>
                                      <m:endChr m:val="]"/>
                                      <m:ctrlPr>
                                        <a:rPr kumimoji="0" lang="ca-E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ca-E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Sup>
                                        <m:sSupPr>
                                          <m:ctrlPr>
                                            <a:rPr kumimoji="0" lang="ca-E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d>
                                            <m:dPr>
                                              <m:ctrlPr>
                                                <a:rPr kumimoji="0" lang="ca-E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f>
                                                <m:fPr>
                                                  <m:ctrlPr>
                                                    <a:rPr kumimoji="0" lang="ca-E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ca-E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2 </m:t>
                                                  </m:r>
                                                  <m:r>
                                                    <a:rPr kumimoji="0" lang="ca-E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𝑚𝐻𝑧</m:t>
                                                  </m:r>
                                                </m:num>
                                                <m:den>
                                                  <m:r>
                                                    <a:rPr kumimoji="0" lang="ca-E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den>
                                              </m:f>
                                            </m:e>
                                          </m:d>
                                        </m:e>
                                        <m:sup>
                                          <m:r>
                                            <a:rPr kumimoji="0" lang="ca-E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sup>
                                      </m:sSup>
                                    </m:e>
                                  </m:d>
                                </m:e>
                                <m:sup>
                                  <m:r>
                                    <a:rPr kumimoji="0" lang="ca-E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1/2</m:t>
                                  </m:r>
                                </m:sup>
                              </m:sSup>
                            </m:oMath>
                          </a14:m>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µK/</a:t>
                          </a:r>
                          <a14:m>
                            <m:oMath xmlns:m="http://schemas.openxmlformats.org/officeDocument/2006/math">
                              <m:rad>
                                <m:radPr>
                                  <m:degHide m:val="on"/>
                                  <m:ctrlPr>
                                    <a:rPr kumimoji="0" lang="ca-E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radPr>
                                <m:deg/>
                                <m:e>
                                  <m:r>
                                    <a:rPr kumimoji="0" lang="ca-E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𝐻𝑧</m:t>
                                  </m:r>
                                </m:e>
                              </m:rad>
                            </m:oMath>
                          </a14:m>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extLst>
                      <a:ext uri="{0D108BD9-81ED-4DB2-BD59-A6C34878D82A}">
                        <a16:rowId xmlns:a16="http://schemas.microsoft.com/office/drawing/2014/main" val="1357840092"/>
                      </a:ext>
                    </a:extLst>
                  </a:tr>
                </a:tbl>
              </a:graphicData>
            </a:graphic>
          </p:graphicFrame>
        </mc:Choice>
        <mc:Fallback xmlns="">
          <p:graphicFrame>
            <p:nvGraphicFramePr>
              <p:cNvPr id="3" name="Tabla 4">
                <a:extLst>
                  <a:ext uri="{FF2B5EF4-FFF2-40B4-BE49-F238E27FC236}">
                    <a16:creationId xmlns:a16="http://schemas.microsoft.com/office/drawing/2014/main" id="{CFE9A08E-7E8D-677B-BE45-D37603495FF6}"/>
                  </a:ext>
                </a:extLst>
              </p:cNvPr>
              <p:cNvGraphicFramePr>
                <a:graphicFrameLocks noGrp="1"/>
              </p:cNvGraphicFramePr>
              <p:nvPr>
                <p:extLst>
                  <p:ext uri="{D42A27DB-BD31-4B8C-83A1-F6EECF244321}">
                    <p14:modId xmlns:p14="http://schemas.microsoft.com/office/powerpoint/2010/main" val="1579332179"/>
                  </p:ext>
                </p:extLst>
              </p:nvPr>
            </p:nvGraphicFramePr>
            <p:xfrm>
              <a:off x="433551" y="1448204"/>
              <a:ext cx="11353472" cy="2755900"/>
            </p:xfrm>
            <a:graphic>
              <a:graphicData uri="http://schemas.openxmlformats.org/drawingml/2006/table">
                <a:tbl>
                  <a:tblPr firstRow="1" bandRow="1">
                    <a:tableStyleId>{5C22544A-7EE6-4342-B048-85BDC9FD1C3A}</a:tableStyleId>
                  </a:tblPr>
                  <a:tblGrid>
                    <a:gridCol w="1163962">
                      <a:extLst>
                        <a:ext uri="{9D8B030D-6E8A-4147-A177-3AD203B41FA5}">
                          <a16:colId xmlns:a16="http://schemas.microsoft.com/office/drawing/2014/main" val="2538203539"/>
                        </a:ext>
                      </a:extLst>
                    </a:gridCol>
                    <a:gridCol w="1020931">
                      <a:extLst>
                        <a:ext uri="{9D8B030D-6E8A-4147-A177-3AD203B41FA5}">
                          <a16:colId xmlns:a16="http://schemas.microsoft.com/office/drawing/2014/main" val="1982015634"/>
                        </a:ext>
                      </a:extLst>
                    </a:gridCol>
                    <a:gridCol w="1509204">
                      <a:extLst>
                        <a:ext uri="{9D8B030D-6E8A-4147-A177-3AD203B41FA5}">
                          <a16:colId xmlns:a16="http://schemas.microsoft.com/office/drawing/2014/main" val="1260590810"/>
                        </a:ext>
                      </a:extLst>
                    </a:gridCol>
                    <a:gridCol w="3178206">
                      <a:extLst>
                        <a:ext uri="{9D8B030D-6E8A-4147-A177-3AD203B41FA5}">
                          <a16:colId xmlns:a16="http://schemas.microsoft.com/office/drawing/2014/main" val="884889693"/>
                        </a:ext>
                      </a:extLst>
                    </a:gridCol>
                    <a:gridCol w="4481169">
                      <a:extLst>
                        <a:ext uri="{9D8B030D-6E8A-4147-A177-3AD203B41FA5}">
                          <a16:colId xmlns:a16="http://schemas.microsoft.com/office/drawing/2014/main" val="2737874724"/>
                        </a:ext>
                      </a:extLst>
                    </a:gridCol>
                  </a:tblGrid>
                  <a:tr h="370840">
                    <a:tc>
                      <a:txBody>
                        <a:bodyPr/>
                        <a:lstStyle/>
                        <a:p>
                          <a:r>
                            <a:rPr lang="en-US" dirty="0"/>
                            <a:t>Unit</a:t>
                          </a:r>
                        </a:p>
                      </a:txBody>
                      <a:tcPr/>
                    </a:tc>
                    <a:tc>
                      <a:txBody>
                        <a:bodyPr/>
                        <a:lstStyle/>
                        <a:p>
                          <a:r>
                            <a:rPr lang="en-US" dirty="0"/>
                            <a:t>Sensors</a:t>
                          </a:r>
                        </a:p>
                      </a:txBody>
                      <a:tcPr/>
                    </a:tc>
                    <a:tc>
                      <a:txBody>
                        <a:bodyPr/>
                        <a:lstStyle/>
                        <a:p>
                          <a:r>
                            <a:rPr lang="en-US" dirty="0"/>
                            <a:t>Sensor kind</a:t>
                          </a:r>
                        </a:p>
                      </a:txBody>
                      <a:tcPr/>
                    </a:tc>
                    <a:tc>
                      <a:txBody>
                        <a:bodyPr/>
                        <a:lstStyle/>
                        <a:p>
                          <a:r>
                            <a:rPr lang="en-US" dirty="0"/>
                            <a:t>Temperature range</a:t>
                          </a:r>
                        </a:p>
                      </a:txBody>
                      <a:tcPr/>
                    </a:tc>
                    <a:tc>
                      <a:txBody>
                        <a:bodyPr/>
                        <a:lstStyle/>
                        <a:p>
                          <a:r>
                            <a:rPr lang="en-US" dirty="0"/>
                            <a:t>Thermal stability (0.1 Hz down to 0.1 mHz)</a:t>
                          </a:r>
                        </a:p>
                      </a:txBody>
                      <a:tcPr/>
                    </a:tc>
                    <a:extLst>
                      <a:ext uri="{0D108BD9-81ED-4DB2-BD59-A6C34878D82A}">
                        <a16:rowId xmlns:a16="http://schemas.microsoft.com/office/drawing/2014/main" val="1293553740"/>
                      </a:ext>
                    </a:extLst>
                  </a:tr>
                  <a:tr h="596011">
                    <a:tc>
                      <a:txBody>
                        <a:bodyPr/>
                        <a:lstStyle/>
                        <a:p>
                          <a:pPr algn="l"/>
                          <a:r>
                            <a:rPr lang="en-US" dirty="0"/>
                            <a:t>Telescope</a:t>
                          </a:r>
                        </a:p>
                      </a:txBody>
                      <a:tcPr anchor="ctr"/>
                    </a:tc>
                    <a:tc>
                      <a:txBody>
                        <a:bodyPr/>
                        <a:lstStyle/>
                        <a:p>
                          <a:pPr algn="l"/>
                          <a:r>
                            <a:rPr lang="en-US" dirty="0"/>
                            <a:t>7 (6+1R)</a:t>
                          </a:r>
                        </a:p>
                      </a:txBody>
                      <a:tcPr anchor="ctr"/>
                    </a:tc>
                    <a:tc>
                      <a:txBody>
                        <a:bodyPr/>
                        <a:lstStyle/>
                        <a:p>
                          <a:pPr algn="l"/>
                          <a:r>
                            <a:rPr lang="en-US" dirty="0"/>
                            <a:t>10k NTC</a:t>
                          </a:r>
                        </a:p>
                      </a:txBody>
                      <a:tcPr anchor="ctr"/>
                    </a:tc>
                    <a:tc>
                      <a:txBody>
                        <a:bodyPr/>
                        <a:lstStyle/>
                        <a:p>
                          <a:pPr algn="ctr"/>
                          <a:r>
                            <a:rPr lang="en-US" dirty="0"/>
                            <a:t>(-10</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C) 0</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C to +30</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C</a:t>
                          </a:r>
                        </a:p>
                      </a:txBody>
                      <a:tcPr anchor="ctr"/>
                    </a:tc>
                    <a:tc>
                      <a:txBody>
                        <a:bodyPr/>
                        <a:lstStyle/>
                        <a:p>
                          <a:endParaRPr lang="ca-ES"/>
                        </a:p>
                      </a:txBody>
                      <a:tcPr anchor="ctr">
                        <a:blipFill>
                          <a:blip r:embed="rId3"/>
                          <a:stretch>
                            <a:fillRect l="-153605" t="-63265" r="-544" b="-302041"/>
                          </a:stretch>
                        </a:blipFill>
                      </a:tcPr>
                    </a:tc>
                    <a:extLst>
                      <a:ext uri="{0D108BD9-81ED-4DB2-BD59-A6C34878D82A}">
                        <a16:rowId xmlns:a16="http://schemas.microsoft.com/office/drawing/2014/main" val="1949407489"/>
                      </a:ext>
                    </a:extLst>
                  </a:tr>
                  <a:tr h="597027">
                    <a:tc>
                      <a:txBody>
                        <a:bodyPr/>
                        <a:lstStyle/>
                        <a:p>
                          <a:pPr algn="l"/>
                          <a:r>
                            <a:rPr lang="en-US" dirty="0"/>
                            <a:t>GRSH</a:t>
                          </a:r>
                        </a:p>
                      </a:txBody>
                      <a:tcPr anchor="ctr"/>
                    </a:tc>
                    <a:tc>
                      <a:txBody>
                        <a:bodyPr/>
                        <a:lstStyle/>
                        <a:p>
                          <a:pPr algn="l"/>
                          <a:r>
                            <a:rPr lang="en-US" dirty="0"/>
                            <a:t>4</a:t>
                          </a:r>
                        </a:p>
                      </a:txBody>
                      <a:tcPr anchor="ctr"/>
                    </a:tc>
                    <a:tc>
                      <a:txBody>
                        <a:bodyPr/>
                        <a:lstStyle/>
                        <a:p>
                          <a:pPr algn="l"/>
                          <a:r>
                            <a:rPr lang="en-US" dirty="0"/>
                            <a:t>10k Pt RTD</a:t>
                          </a:r>
                        </a:p>
                      </a:txBody>
                      <a:tcPr anchor="ctr"/>
                    </a:tc>
                    <a:tc>
                      <a:txBody>
                        <a:bodyPr/>
                        <a:lstStyle/>
                        <a:p>
                          <a:pPr algn="ctr"/>
                          <a:r>
                            <a:rPr lang="en-US" dirty="0"/>
                            <a:t>(+5</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C) +13</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C to +27</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C</a:t>
                          </a:r>
                        </a:p>
                      </a:txBody>
                      <a:tcPr anchor="ctr"/>
                    </a:tc>
                    <a:tc>
                      <a:txBody>
                        <a:bodyPr/>
                        <a:lstStyle/>
                        <a:p>
                          <a:endParaRPr lang="ca-ES"/>
                        </a:p>
                      </a:txBody>
                      <a:tcPr anchor="ctr">
                        <a:blipFill>
                          <a:blip r:embed="rId3"/>
                          <a:stretch>
                            <a:fillRect l="-153605" t="-163265" r="-544" b="-202041"/>
                          </a:stretch>
                        </a:blipFill>
                      </a:tcPr>
                    </a:tc>
                    <a:extLst>
                      <a:ext uri="{0D108BD9-81ED-4DB2-BD59-A6C34878D82A}">
                        <a16:rowId xmlns:a16="http://schemas.microsoft.com/office/drawing/2014/main" val="746189108"/>
                      </a:ext>
                    </a:extLst>
                  </a:tr>
                  <a:tr h="596011">
                    <a:tc>
                      <a:txBody>
                        <a:bodyPr/>
                        <a:lstStyle/>
                        <a:p>
                          <a:pPr algn="l"/>
                          <a:r>
                            <a:rPr lang="en-US" dirty="0"/>
                            <a:t>MSS</a:t>
                          </a:r>
                        </a:p>
                      </a:txBody>
                      <a:tcPr anchor="ctr"/>
                    </a:tc>
                    <a:tc>
                      <a:txBody>
                        <a:bodyPr/>
                        <a:lstStyle/>
                        <a:p>
                          <a:pPr algn="l"/>
                          <a:r>
                            <a:rPr lang="en-US" dirty="0"/>
                            <a:t>6</a:t>
                          </a:r>
                        </a:p>
                      </a:txBody>
                      <a:tcPr anchor="ctr"/>
                    </a:tc>
                    <a:tc>
                      <a:txBody>
                        <a:bodyPr/>
                        <a:lstStyle/>
                        <a:p>
                          <a:pPr algn="l"/>
                          <a:r>
                            <a:rPr lang="en-US" dirty="0"/>
                            <a:t>10k NTC</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(-10</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C) +6</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C to +34</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C</a:t>
                          </a:r>
                        </a:p>
                      </a:txBody>
                      <a:tcPr anchor="ctr"/>
                    </a:tc>
                    <a:tc>
                      <a:txBody>
                        <a:bodyPr/>
                        <a:lstStyle/>
                        <a:p>
                          <a:endParaRPr lang="ca-ES"/>
                        </a:p>
                      </a:txBody>
                      <a:tcPr anchor="ctr">
                        <a:blipFill>
                          <a:blip r:embed="rId3"/>
                          <a:stretch>
                            <a:fillRect l="-153605" t="-263265" r="-544" b="-102041"/>
                          </a:stretch>
                        </a:blipFill>
                      </a:tcPr>
                    </a:tc>
                    <a:extLst>
                      <a:ext uri="{0D108BD9-81ED-4DB2-BD59-A6C34878D82A}">
                        <a16:rowId xmlns:a16="http://schemas.microsoft.com/office/drawing/2014/main" val="2497464697"/>
                      </a:ext>
                    </a:extLst>
                  </a:tr>
                  <a:tr h="596011">
                    <a:tc>
                      <a:txBody>
                        <a:bodyPr/>
                        <a:lstStyle/>
                        <a:p>
                          <a:pPr algn="l"/>
                          <a:r>
                            <a:rPr lang="en-US" dirty="0"/>
                            <a:t>OB</a:t>
                          </a:r>
                        </a:p>
                      </a:txBody>
                      <a:tcPr anchor="ctr"/>
                    </a:tc>
                    <a:tc>
                      <a:txBody>
                        <a:bodyPr/>
                        <a:lstStyle/>
                        <a:p>
                          <a:pPr algn="l"/>
                          <a:r>
                            <a:rPr lang="en-US" dirty="0"/>
                            <a:t>7</a:t>
                          </a:r>
                        </a:p>
                      </a:txBody>
                      <a:tcPr anchor="ctr"/>
                    </a:tc>
                    <a:tc>
                      <a:txBody>
                        <a:bodyPr/>
                        <a:lstStyle/>
                        <a:p>
                          <a:pPr algn="l"/>
                          <a:r>
                            <a:rPr lang="en-US" dirty="0"/>
                            <a:t>10k NTC</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(-10</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C) +6</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C to +34</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C</a:t>
                          </a:r>
                        </a:p>
                      </a:txBody>
                      <a:tcPr anchor="ctr"/>
                    </a:tc>
                    <a:tc>
                      <a:txBody>
                        <a:bodyPr/>
                        <a:lstStyle/>
                        <a:p>
                          <a:endParaRPr lang="ca-ES"/>
                        </a:p>
                      </a:txBody>
                      <a:tcPr anchor="ctr">
                        <a:blipFill>
                          <a:blip r:embed="rId3"/>
                          <a:stretch>
                            <a:fillRect l="-153605" t="-363265" r="-544" b="-2041"/>
                          </a:stretch>
                        </a:blipFill>
                      </a:tcPr>
                    </a:tc>
                    <a:extLst>
                      <a:ext uri="{0D108BD9-81ED-4DB2-BD59-A6C34878D82A}">
                        <a16:rowId xmlns:a16="http://schemas.microsoft.com/office/drawing/2014/main" val="1357840092"/>
                      </a:ext>
                    </a:extLst>
                  </a:tr>
                </a:tbl>
              </a:graphicData>
            </a:graphic>
          </p:graphicFrame>
        </mc:Fallback>
      </mc:AlternateContent>
      <p:sp>
        <p:nvSpPr>
          <p:cNvPr id="4" name="CuadroTexto 3">
            <a:extLst>
              <a:ext uri="{FF2B5EF4-FFF2-40B4-BE49-F238E27FC236}">
                <a16:creationId xmlns:a16="http://schemas.microsoft.com/office/drawing/2014/main" id="{508092EB-5BFE-EE99-EC76-7EAC413F681F}"/>
              </a:ext>
            </a:extLst>
          </p:cNvPr>
          <p:cNvSpPr txBox="1"/>
          <p:nvPr/>
        </p:nvSpPr>
        <p:spPr>
          <a:xfrm>
            <a:off x="4229617" y="4204104"/>
            <a:ext cx="4033155" cy="369332"/>
          </a:xfrm>
          <a:prstGeom prst="rect">
            <a:avLst/>
          </a:prstGeom>
          <a:noFill/>
        </p:spPr>
        <p:txBody>
          <a:bodyPr wrap="none" rtlCol="0">
            <a:spAutoFit/>
          </a:bodyPr>
          <a:lstStyle/>
          <a:p>
            <a:r>
              <a:rPr lang="en-US" dirty="0"/>
              <a:t>() = Aim for degraded performance range</a:t>
            </a:r>
          </a:p>
        </p:txBody>
      </p:sp>
      <p:sp>
        <p:nvSpPr>
          <p:cNvPr id="8" name="TextBox 10">
            <a:extLst>
              <a:ext uri="{FF2B5EF4-FFF2-40B4-BE49-F238E27FC236}">
                <a16:creationId xmlns:a16="http://schemas.microsoft.com/office/drawing/2014/main" id="{4BC61C59-BFCD-8797-6D6E-B258A7EEC4F4}"/>
              </a:ext>
            </a:extLst>
          </p:cNvPr>
          <p:cNvSpPr txBox="1"/>
          <p:nvPr/>
        </p:nvSpPr>
        <p:spPr>
          <a:xfrm>
            <a:off x="404977" y="4943344"/>
            <a:ext cx="10863098" cy="499560"/>
          </a:xfrm>
          <a:prstGeom prst="rect">
            <a:avLst/>
          </a:prstGeom>
          <a:noFill/>
        </p:spPr>
        <p:txBody>
          <a:bodyPr wrap="square" rtlCol="0">
            <a:spAutoFit/>
          </a:bodyPr>
          <a:lstStyle/>
          <a:p>
            <a:pPr fontAlgn="base">
              <a:lnSpc>
                <a:spcPts val="3380"/>
              </a:lnSpc>
              <a:buClr>
                <a:srgbClr val="D84F17"/>
              </a:buClr>
              <a:buSzPct val="150000"/>
            </a:pPr>
            <a:r>
              <a:rPr lang="en-US" sz="2000" dirty="0">
                <a:solidFill>
                  <a:srgbClr val="112252"/>
                </a:solidFill>
                <a:latin typeface="Source Sans Pro" panose="020B0503030403020204" pitchFamily="34" charset="0"/>
                <a:ea typeface="Source Sans Pro" panose="020B0503030403020204" pitchFamily="34" charset="0"/>
              </a:rPr>
              <a:t>Pt RTD placed at magnetic sensitive locations, but have reduced sensitivity</a:t>
            </a:r>
          </a:p>
        </p:txBody>
      </p:sp>
      <p:sp>
        <p:nvSpPr>
          <p:cNvPr id="6" name="TextBox 10">
            <a:extLst>
              <a:ext uri="{FF2B5EF4-FFF2-40B4-BE49-F238E27FC236}">
                <a16:creationId xmlns:a16="http://schemas.microsoft.com/office/drawing/2014/main" id="{66C82111-D6E0-7D70-D4DC-4B656A06F3D0}"/>
              </a:ext>
            </a:extLst>
          </p:cNvPr>
          <p:cNvSpPr txBox="1"/>
          <p:nvPr/>
        </p:nvSpPr>
        <p:spPr>
          <a:xfrm>
            <a:off x="404977" y="910514"/>
            <a:ext cx="10863098" cy="499560"/>
          </a:xfrm>
          <a:prstGeom prst="rect">
            <a:avLst/>
          </a:prstGeom>
          <a:noFill/>
        </p:spPr>
        <p:txBody>
          <a:bodyPr wrap="square" rtlCol="0">
            <a:spAutoFit/>
          </a:bodyPr>
          <a:lstStyle/>
          <a:p>
            <a:pPr fontAlgn="base">
              <a:lnSpc>
                <a:spcPts val="3380"/>
              </a:lnSpc>
              <a:buClr>
                <a:srgbClr val="D84F17"/>
              </a:buClr>
              <a:buSzPct val="150000"/>
            </a:pPr>
            <a:r>
              <a:rPr lang="en-US" sz="2000" dirty="0">
                <a:solidFill>
                  <a:srgbClr val="112252"/>
                </a:solidFill>
                <a:latin typeface="Source Sans Pro" panose="020B0503030403020204" pitchFamily="34" charset="0"/>
                <a:ea typeface="Source Sans Pro" panose="020B0503030403020204" pitchFamily="34" charset="0"/>
              </a:rPr>
              <a:t>Sensor's quantity is per MOSA (two per S/C, three S/C in the LISA constellation)</a:t>
            </a:r>
          </a:p>
        </p:txBody>
      </p:sp>
    </p:spTree>
    <p:extLst>
      <p:ext uri="{BB962C8B-B14F-4D97-AF65-F5344CB8AC3E}">
        <p14:creationId xmlns:p14="http://schemas.microsoft.com/office/powerpoint/2010/main" val="4018206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ol 3">
            <a:extLst>
              <a:ext uri="{FF2B5EF4-FFF2-40B4-BE49-F238E27FC236}">
                <a16:creationId xmlns:a16="http://schemas.microsoft.com/office/drawing/2014/main" id="{DF824D3E-0AB5-3AB6-C208-E9AF8A2BD1CD}"/>
              </a:ext>
            </a:extLst>
          </p:cNvPr>
          <p:cNvSpPr>
            <a:spLocks noGrp="1"/>
          </p:cNvSpPr>
          <p:nvPr>
            <p:ph type="title"/>
          </p:nvPr>
        </p:nvSpPr>
        <p:spPr/>
        <p:txBody>
          <a:bodyPr>
            <a:normAutofit fontScale="90000"/>
          </a:bodyPr>
          <a:lstStyle/>
          <a:p>
            <a:r>
              <a:rPr lang="en-US" dirty="0"/>
              <a:t>Diagnostics – Testing is challenging</a:t>
            </a:r>
          </a:p>
        </p:txBody>
      </p:sp>
      <p:sp>
        <p:nvSpPr>
          <p:cNvPr id="6" name="Marcador de texto 5">
            <a:extLst>
              <a:ext uri="{FF2B5EF4-FFF2-40B4-BE49-F238E27FC236}">
                <a16:creationId xmlns:a16="http://schemas.microsoft.com/office/drawing/2014/main" id="{F335862F-A08B-D52B-B8CE-FAE9A3DCAC4A}"/>
              </a:ext>
            </a:extLst>
          </p:cNvPr>
          <p:cNvSpPr>
            <a:spLocks noGrp="1"/>
          </p:cNvSpPr>
          <p:nvPr>
            <p:ph type="body" idx="1"/>
          </p:nvPr>
        </p:nvSpPr>
        <p:spPr>
          <a:xfrm>
            <a:off x="833601" y="959604"/>
            <a:ext cx="5929149" cy="954922"/>
          </a:xfrm>
        </p:spPr>
        <p:txBody>
          <a:bodyPr/>
          <a:lstStyle/>
          <a:p>
            <a:pPr marL="25400" indent="0">
              <a:buNone/>
            </a:pPr>
            <a:r>
              <a:rPr lang="en-GB" dirty="0"/>
              <a:t>Join us for a lab tour!</a:t>
            </a:r>
          </a:p>
        </p:txBody>
      </p:sp>
      <p:pic>
        <p:nvPicPr>
          <p:cNvPr id="2" name="Imagen 1">
            <a:extLst>
              <a:ext uri="{FF2B5EF4-FFF2-40B4-BE49-F238E27FC236}">
                <a16:creationId xmlns:a16="http://schemas.microsoft.com/office/drawing/2014/main" id="{B8E80AE1-585A-C8E0-6C22-0EE3F00032C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51525" y="1812339"/>
            <a:ext cx="4814617" cy="3600000"/>
          </a:xfrm>
          <a:prstGeom prst="rect">
            <a:avLst/>
          </a:prstGeom>
        </p:spPr>
      </p:pic>
      <p:sp>
        <p:nvSpPr>
          <p:cNvPr id="3" name="CuadroTexto 2">
            <a:extLst>
              <a:ext uri="{FF2B5EF4-FFF2-40B4-BE49-F238E27FC236}">
                <a16:creationId xmlns:a16="http://schemas.microsoft.com/office/drawing/2014/main" id="{23135F60-AC02-21B7-745F-9D84DBAB1947}"/>
              </a:ext>
            </a:extLst>
          </p:cNvPr>
          <p:cNvSpPr txBox="1"/>
          <p:nvPr/>
        </p:nvSpPr>
        <p:spPr>
          <a:xfrm>
            <a:off x="1096158" y="5457805"/>
            <a:ext cx="4525349" cy="584775"/>
          </a:xfrm>
          <a:prstGeom prst="rect">
            <a:avLst/>
          </a:prstGeom>
          <a:noFill/>
        </p:spPr>
        <p:txBody>
          <a:bodyPr wrap="square" rtlCol="0">
            <a:spAutoFit/>
          </a:bodyPr>
          <a:lstStyle/>
          <a:p>
            <a:pPr algn="ctr"/>
            <a:r>
              <a:rPr lang="en-GB" sz="1600" dirty="0">
                <a:latin typeface="Baloo 2" panose="03080502040302020200" pitchFamily="66" charset="77"/>
              </a:rPr>
              <a:t>Layers placed inside a vacuum chamber to reduce convection thermal transfer</a:t>
            </a:r>
          </a:p>
        </p:txBody>
      </p:sp>
      <p:sp>
        <p:nvSpPr>
          <p:cNvPr id="5" name="CuadroTexto 4">
            <a:extLst>
              <a:ext uri="{FF2B5EF4-FFF2-40B4-BE49-F238E27FC236}">
                <a16:creationId xmlns:a16="http://schemas.microsoft.com/office/drawing/2014/main" id="{46F91A11-7BD7-5EB4-CBFF-1AF9E747B42F}"/>
              </a:ext>
            </a:extLst>
          </p:cNvPr>
          <p:cNvSpPr txBox="1"/>
          <p:nvPr/>
        </p:nvSpPr>
        <p:spPr>
          <a:xfrm>
            <a:off x="6638392" y="5704529"/>
            <a:ext cx="4525349" cy="338554"/>
          </a:xfrm>
          <a:prstGeom prst="rect">
            <a:avLst/>
          </a:prstGeom>
          <a:noFill/>
        </p:spPr>
        <p:txBody>
          <a:bodyPr wrap="square" rtlCol="0">
            <a:spAutoFit/>
          </a:bodyPr>
          <a:lstStyle/>
          <a:p>
            <a:pPr algn="ctr"/>
            <a:r>
              <a:rPr lang="en-GB" sz="1600" dirty="0">
                <a:latin typeface="Baloo 2" panose="03080502040302020200" pitchFamily="66" charset="77"/>
              </a:rPr>
              <a:t>And inside ICE’s special thermal stabilized enclosure</a:t>
            </a:r>
          </a:p>
        </p:txBody>
      </p:sp>
      <p:pic>
        <p:nvPicPr>
          <p:cNvPr id="11" name="Imagen 10" descr="Imagen que contiene interior, cuarto, pequeño, silla&#10;&#10;Descripción generada automáticamente">
            <a:extLst>
              <a:ext uri="{FF2B5EF4-FFF2-40B4-BE49-F238E27FC236}">
                <a16:creationId xmlns:a16="http://schemas.microsoft.com/office/drawing/2014/main" id="{35987AD3-9AB5-6E30-E6B1-B7887580A2E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338230" y="1097005"/>
            <a:ext cx="3125674" cy="4500000"/>
          </a:xfrm>
          <a:prstGeom prst="rect">
            <a:avLst/>
          </a:prstGeom>
        </p:spPr>
      </p:pic>
    </p:spTree>
    <p:extLst>
      <p:ext uri="{BB962C8B-B14F-4D97-AF65-F5344CB8AC3E}">
        <p14:creationId xmlns:p14="http://schemas.microsoft.com/office/powerpoint/2010/main" val="3393304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A8B75-7CC9-8EB9-5718-1A2AE2DEE7E6}"/>
              </a:ext>
            </a:extLst>
          </p:cNvPr>
          <p:cNvSpPr>
            <a:spLocks noGrp="1"/>
          </p:cNvSpPr>
          <p:nvPr>
            <p:ph type="title"/>
          </p:nvPr>
        </p:nvSpPr>
        <p:spPr/>
        <p:txBody>
          <a:bodyPr>
            <a:normAutofit fontScale="90000"/>
          </a:bodyPr>
          <a:lstStyle/>
          <a:p>
            <a:r>
              <a:rPr lang="en-US" dirty="0"/>
              <a:t>Diagnostics – Temperature sensors</a:t>
            </a:r>
          </a:p>
        </p:txBody>
      </p:sp>
      <p:sp>
        <p:nvSpPr>
          <p:cNvPr id="7" name="Rectangle 6">
            <a:extLst>
              <a:ext uri="{FF2B5EF4-FFF2-40B4-BE49-F238E27FC236}">
                <a16:creationId xmlns:a16="http://schemas.microsoft.com/office/drawing/2014/main" id="{4D80AEC3-4639-C1A1-F982-727EF51D61F1}"/>
              </a:ext>
            </a:extLst>
          </p:cNvPr>
          <p:cNvSpPr/>
          <p:nvPr/>
        </p:nvSpPr>
        <p:spPr>
          <a:xfrm>
            <a:off x="4025153" y="2788024"/>
            <a:ext cx="1001110" cy="9233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oogle Shape;146;p12" descr="A picture containing graphics, circle, logo, font&#10;&#10;Description automatically generated">
            <a:extLst>
              <a:ext uri="{FF2B5EF4-FFF2-40B4-BE49-F238E27FC236}">
                <a16:creationId xmlns:a16="http://schemas.microsoft.com/office/drawing/2014/main" id="{76BC4874-B5E7-C3EE-A496-052DDC26C05B}"/>
              </a:ext>
            </a:extLst>
          </p:cNvPr>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11358342" y="6061165"/>
            <a:ext cx="668383" cy="668383"/>
          </a:xfrm>
          <a:prstGeom prst="rect">
            <a:avLst/>
          </a:prstGeom>
          <a:noFill/>
          <a:ln>
            <a:noFill/>
          </a:ln>
        </p:spPr>
      </p:pic>
      <p:pic>
        <p:nvPicPr>
          <p:cNvPr id="3" name="Imagen 2" descr="Gráfico&#10;&#10;Descripción generada automáticamente">
            <a:extLst>
              <a:ext uri="{FF2B5EF4-FFF2-40B4-BE49-F238E27FC236}">
                <a16:creationId xmlns:a16="http://schemas.microsoft.com/office/drawing/2014/main" id="{4141E45C-9CA9-BD1B-B04D-A1150200C8F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26263" y="1121311"/>
            <a:ext cx="6936311" cy="4615376"/>
          </a:xfrm>
          <a:prstGeom prst="rect">
            <a:avLst/>
          </a:prstGeom>
        </p:spPr>
      </p:pic>
      <mc:AlternateContent xmlns:mc="http://schemas.openxmlformats.org/markup-compatibility/2006" xmlns:a14="http://schemas.microsoft.com/office/drawing/2010/main">
        <mc:Choice Requires="a14">
          <p:sp>
            <p:nvSpPr>
              <p:cNvPr id="4" name="TextBox 10">
                <a:extLst>
                  <a:ext uri="{FF2B5EF4-FFF2-40B4-BE49-F238E27FC236}">
                    <a16:creationId xmlns:a16="http://schemas.microsoft.com/office/drawing/2014/main" id="{2F84DBD3-FE0D-DCEB-2B9C-F2BB728C5F26}"/>
                  </a:ext>
                </a:extLst>
              </p:cNvPr>
              <p:cNvSpPr txBox="1"/>
              <p:nvPr/>
            </p:nvSpPr>
            <p:spPr>
              <a:xfrm>
                <a:off x="404977" y="1216759"/>
                <a:ext cx="4375307" cy="4424481"/>
              </a:xfrm>
              <a:prstGeom prst="rect">
                <a:avLst/>
              </a:prstGeom>
              <a:noFill/>
            </p:spPr>
            <p:txBody>
              <a:bodyPr wrap="square" rtlCol="0">
                <a:spAutoFit/>
              </a:bodyPr>
              <a:lstStyle/>
              <a:p>
                <a:pPr fontAlgn="base">
                  <a:lnSpc>
                    <a:spcPts val="3380"/>
                  </a:lnSpc>
                  <a:buClr>
                    <a:srgbClr val="D84F17"/>
                  </a:buClr>
                  <a:buSzPct val="150000"/>
                </a:pPr>
                <a:r>
                  <a:rPr lang="en-GB" sz="2400" dirty="0">
                    <a:solidFill>
                      <a:srgbClr val="112252"/>
                    </a:solidFill>
                    <a:latin typeface="Source Sans Pro" panose="020B0503030403020204" pitchFamily="34" charset="0"/>
                    <a:ea typeface="Source Sans Pro" panose="020B0503030403020204" pitchFamily="34" charset="0"/>
                  </a:rPr>
                  <a:t>LISA Enhanced Temperature Subsystem (LETS)  -- ESA Activity</a:t>
                </a:r>
              </a:p>
              <a:p>
                <a:pPr fontAlgn="base">
                  <a:lnSpc>
                    <a:spcPts val="3380"/>
                  </a:lnSpc>
                  <a:buClr>
                    <a:srgbClr val="D84F17"/>
                  </a:buClr>
                  <a:buSzPct val="150000"/>
                </a:pPr>
                <a:endParaRPr lang="en-GB" sz="2400" dirty="0">
                  <a:solidFill>
                    <a:srgbClr val="112252"/>
                  </a:solidFill>
                  <a:latin typeface="Source Sans Pro" panose="020B0503030403020204" pitchFamily="34" charset="0"/>
                  <a:ea typeface="Source Sans Pro" panose="020B0503030403020204" pitchFamily="34" charset="0"/>
                </a:endParaRPr>
              </a:p>
              <a:p>
                <a:pPr fontAlgn="base">
                  <a:lnSpc>
                    <a:spcPts val="3380"/>
                  </a:lnSpc>
                  <a:buClr>
                    <a:srgbClr val="D84F17"/>
                  </a:buClr>
                  <a:buSzPct val="150000"/>
                </a:pPr>
                <a:r>
                  <a:rPr lang="en-GB" sz="2400" dirty="0">
                    <a:solidFill>
                      <a:srgbClr val="112252"/>
                    </a:solidFill>
                    <a:latin typeface="Source Sans Pro" panose="020B0503030403020204" pitchFamily="34" charset="0"/>
                    <a:ea typeface="Source Sans Pro" panose="020B0503030403020204" pitchFamily="34" charset="0"/>
                  </a:rPr>
                  <a:t>Results inline with objectives, but without multiplexing (expected degradation by a factor of </a:t>
                </a:r>
                <a14:m>
                  <m:oMath xmlns:m="http://schemas.openxmlformats.org/officeDocument/2006/math">
                    <m:rad>
                      <m:radPr>
                        <m:degHide m:val="on"/>
                        <m:ctrlPr>
                          <a:rPr lang="ca-ES" sz="2400" b="0" i="1" smtClean="0">
                            <a:solidFill>
                              <a:srgbClr val="112252"/>
                            </a:solidFill>
                            <a:latin typeface="Cambria Math" panose="02040503050406030204" pitchFamily="18" charset="0"/>
                            <a:ea typeface="Source Sans Pro" panose="020B0503030403020204" pitchFamily="34" charset="0"/>
                          </a:rPr>
                        </m:ctrlPr>
                      </m:radPr>
                      <m:deg/>
                      <m:e>
                        <m:r>
                          <a:rPr lang="ca-ES" sz="2400" b="0" i="1" smtClean="0">
                            <a:solidFill>
                              <a:srgbClr val="112252"/>
                            </a:solidFill>
                            <a:latin typeface="Cambria Math" panose="02040503050406030204" pitchFamily="18" charset="0"/>
                            <a:ea typeface="Source Sans Pro" panose="020B0503030403020204" pitchFamily="34" charset="0"/>
                          </a:rPr>
                          <m:t>𝑁</m:t>
                        </m:r>
                      </m:e>
                    </m:rad>
                  </m:oMath>
                </a14:m>
                <a:r>
                  <a:rPr lang="en-GB" sz="2400" dirty="0">
                    <a:solidFill>
                      <a:srgbClr val="112252"/>
                    </a:solidFill>
                    <a:latin typeface="Source Sans Pro" panose="020B0503030403020204" pitchFamily="34" charset="0"/>
                    <a:ea typeface="Source Sans Pro" panose="020B0503030403020204" pitchFamily="34" charset="0"/>
                  </a:rPr>
                  <a:t>) and only with NTCs (degradation expected for RTDs of a factor of ~3). </a:t>
                </a:r>
              </a:p>
              <a:p>
                <a:pPr fontAlgn="base">
                  <a:lnSpc>
                    <a:spcPts val="3380"/>
                  </a:lnSpc>
                  <a:buClr>
                    <a:srgbClr val="D84F17"/>
                  </a:buClr>
                  <a:buSzPct val="150000"/>
                </a:pPr>
                <a:r>
                  <a:rPr lang="en-GB" sz="2400" dirty="0">
                    <a:solidFill>
                      <a:srgbClr val="112252"/>
                    </a:solidFill>
                    <a:latin typeface="Source Sans Pro" panose="020B0503030403020204" pitchFamily="34" charset="0"/>
                    <a:ea typeface="Source Sans Pro" panose="020B0503030403020204" pitchFamily="34" charset="0"/>
                  </a:rPr>
                  <a:t>100 </a:t>
                </a:r>
                <a:r>
                  <a:rPr lang="en-GB" sz="2400" dirty="0">
                    <a:solidFill>
                      <a:srgbClr val="112252"/>
                    </a:solidFill>
                    <a:latin typeface="Calibri" panose="020F0502020204030204" pitchFamily="34" charset="0"/>
                    <a:ea typeface="Calibri" panose="020F0502020204030204" pitchFamily="34" charset="0"/>
                    <a:cs typeface="Calibri" panose="020F0502020204030204" pitchFamily="34" charset="0"/>
                  </a:rPr>
                  <a:t>µW power dissipation</a:t>
                </a:r>
                <a:endParaRPr lang="en-GB" sz="2400" dirty="0">
                  <a:solidFill>
                    <a:srgbClr val="112252"/>
                  </a:solidFill>
                  <a:latin typeface="Source Sans Pro" panose="020B0503030403020204" pitchFamily="34" charset="0"/>
                  <a:ea typeface="Source Sans Pro" panose="020B0503030403020204" pitchFamily="34" charset="0"/>
                </a:endParaRPr>
              </a:p>
            </p:txBody>
          </p:sp>
        </mc:Choice>
        <mc:Fallback xmlns="">
          <p:sp>
            <p:nvSpPr>
              <p:cNvPr id="4" name="TextBox 10">
                <a:extLst>
                  <a:ext uri="{FF2B5EF4-FFF2-40B4-BE49-F238E27FC236}">
                    <a16:creationId xmlns:a16="http://schemas.microsoft.com/office/drawing/2014/main" id="{2F84DBD3-FE0D-DCEB-2B9C-F2BB728C5F26}"/>
                  </a:ext>
                </a:extLst>
              </p:cNvPr>
              <p:cNvSpPr txBox="1">
                <a:spLocks noRot="1" noChangeAspect="1" noMove="1" noResize="1" noEditPoints="1" noAdjustHandles="1" noChangeArrowheads="1" noChangeShapeType="1" noTextEdit="1"/>
              </p:cNvSpPr>
              <p:nvPr/>
            </p:nvSpPr>
            <p:spPr>
              <a:xfrm>
                <a:off x="404977" y="1216759"/>
                <a:ext cx="4375307" cy="4424481"/>
              </a:xfrm>
              <a:prstGeom prst="rect">
                <a:avLst/>
              </a:prstGeom>
              <a:blipFill>
                <a:blip r:embed="rId4"/>
                <a:stretch>
                  <a:fillRect l="-2089" t="-276" r="-2925" b="-2345"/>
                </a:stretch>
              </a:blipFill>
            </p:spPr>
            <p:txBody>
              <a:bodyPr/>
              <a:lstStyle/>
              <a:p>
                <a:r>
                  <a:rPr lang="en-GB">
                    <a:noFill/>
                  </a:rPr>
                  <a:t> </a:t>
                </a:r>
              </a:p>
            </p:txBody>
          </p:sp>
        </mc:Fallback>
      </mc:AlternateContent>
      <p:sp>
        <p:nvSpPr>
          <p:cNvPr id="6" name="CuadroTexto 5">
            <a:extLst>
              <a:ext uri="{FF2B5EF4-FFF2-40B4-BE49-F238E27FC236}">
                <a16:creationId xmlns:a16="http://schemas.microsoft.com/office/drawing/2014/main" id="{3C7F98CF-48FB-FCDF-BA8C-81618E3EC297}"/>
              </a:ext>
            </a:extLst>
          </p:cNvPr>
          <p:cNvSpPr txBox="1"/>
          <p:nvPr/>
        </p:nvSpPr>
        <p:spPr>
          <a:xfrm>
            <a:off x="348536" y="5760429"/>
            <a:ext cx="11678189" cy="584775"/>
          </a:xfrm>
          <a:prstGeom prst="rect">
            <a:avLst/>
          </a:prstGeom>
          <a:noFill/>
        </p:spPr>
        <p:txBody>
          <a:bodyPr wrap="square">
            <a:spAutoFit/>
          </a:bodyPr>
          <a:lstStyle/>
          <a:p>
            <a:pPr algn="ctr"/>
            <a:r>
              <a:rPr lang="en-US" sz="1600" dirty="0"/>
              <a:t>Roma-Dollase, D., </a:t>
            </a:r>
            <a:r>
              <a:rPr lang="en-US" sz="1600" dirty="0" err="1"/>
              <a:t>Gualani</a:t>
            </a:r>
            <a:r>
              <a:rPr lang="en-US" sz="1600" dirty="0"/>
              <a:t>, V., </a:t>
            </a:r>
            <a:r>
              <a:rPr lang="en-US" sz="1600" dirty="0" err="1"/>
              <a:t>Gohlke</a:t>
            </a:r>
            <a:r>
              <a:rPr lang="en-US" sz="1600" dirty="0"/>
              <a:t>, M., </a:t>
            </a:r>
            <a:r>
              <a:rPr lang="en-US" sz="1600" dirty="0" err="1"/>
              <a:t>Abich</a:t>
            </a:r>
            <a:r>
              <a:rPr lang="en-US" sz="1600" dirty="0"/>
              <a:t>, K., Morales, J., </a:t>
            </a:r>
            <a:r>
              <a:rPr lang="en-US" sz="1600" dirty="0" err="1"/>
              <a:t>Gonzalvez</a:t>
            </a:r>
            <a:r>
              <a:rPr lang="en-US" sz="1600" dirty="0"/>
              <a:t>, A., ... &amp; </a:t>
            </a:r>
            <a:r>
              <a:rPr lang="en-US" sz="1600" dirty="0" err="1"/>
              <a:t>Nofrarias</a:t>
            </a:r>
            <a:r>
              <a:rPr lang="en-US" sz="1600" dirty="0"/>
              <a:t>, M. (2023). Resistive-Based Micro-Kelvin Temperature Resolution for Ultra-Stable Space Experiments. </a:t>
            </a:r>
            <a:r>
              <a:rPr lang="en-US" sz="1600" i="1" dirty="0"/>
              <a:t>Sensors</a:t>
            </a:r>
            <a:r>
              <a:rPr lang="en-US" sz="1600" dirty="0"/>
              <a:t>, </a:t>
            </a:r>
            <a:r>
              <a:rPr lang="en-US" sz="1600" i="1" dirty="0"/>
              <a:t>23</a:t>
            </a:r>
            <a:r>
              <a:rPr lang="en-US" sz="1600" dirty="0"/>
              <a:t>(1), 145. </a:t>
            </a:r>
            <a:endParaRPr lang="en-GB" sz="1600" dirty="0"/>
          </a:p>
        </p:txBody>
      </p:sp>
    </p:spTree>
    <p:extLst>
      <p:ext uri="{BB962C8B-B14F-4D97-AF65-F5344CB8AC3E}">
        <p14:creationId xmlns:p14="http://schemas.microsoft.com/office/powerpoint/2010/main" val="249153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A8B75-7CC9-8EB9-5718-1A2AE2DEE7E6}"/>
              </a:ext>
            </a:extLst>
          </p:cNvPr>
          <p:cNvSpPr>
            <a:spLocks noGrp="1"/>
          </p:cNvSpPr>
          <p:nvPr>
            <p:ph type="title"/>
          </p:nvPr>
        </p:nvSpPr>
        <p:spPr/>
        <p:txBody>
          <a:bodyPr>
            <a:normAutofit fontScale="90000"/>
          </a:bodyPr>
          <a:lstStyle/>
          <a:p>
            <a:r>
              <a:rPr lang="en-US" dirty="0"/>
              <a:t>DACU: Functions</a:t>
            </a:r>
          </a:p>
        </p:txBody>
      </p:sp>
      <p:pic>
        <p:nvPicPr>
          <p:cNvPr id="5" name="Google Shape;146;p12" descr="A picture containing graphics, circle, logo, font&#10;&#10;Description automatically generated">
            <a:extLst>
              <a:ext uri="{FF2B5EF4-FFF2-40B4-BE49-F238E27FC236}">
                <a16:creationId xmlns:a16="http://schemas.microsoft.com/office/drawing/2014/main" id="{355C283D-9B21-9002-ECBC-D5F31378257C}"/>
              </a:ext>
            </a:extLst>
          </p:cNvPr>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11358342" y="6061165"/>
            <a:ext cx="668383" cy="668383"/>
          </a:xfrm>
          <a:prstGeom prst="rect">
            <a:avLst/>
          </a:prstGeom>
          <a:noFill/>
          <a:ln>
            <a:noFill/>
          </a:ln>
        </p:spPr>
      </p:pic>
      <p:sp>
        <p:nvSpPr>
          <p:cNvPr id="7" name="Google Shape;121;p8">
            <a:extLst>
              <a:ext uri="{FF2B5EF4-FFF2-40B4-BE49-F238E27FC236}">
                <a16:creationId xmlns:a16="http://schemas.microsoft.com/office/drawing/2014/main" id="{F4BDC52C-04D3-B1AF-3FC0-8C9E08FE4D05}"/>
              </a:ext>
            </a:extLst>
          </p:cNvPr>
          <p:cNvSpPr txBox="1"/>
          <p:nvPr/>
        </p:nvSpPr>
        <p:spPr>
          <a:xfrm>
            <a:off x="562893" y="1262950"/>
            <a:ext cx="5811325" cy="4524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rgbClr val="002664"/>
                </a:solidFill>
                <a:latin typeface="Calibri"/>
                <a:ea typeface="Calibri"/>
                <a:cs typeface="Calibri"/>
                <a:sym typeface="Calibri"/>
              </a:rPr>
              <a:t>The DACUs (2) are in charge of:</a:t>
            </a:r>
            <a:endParaRPr dirty="0">
              <a:solidFill>
                <a:srgbClr val="002664"/>
              </a:solidFill>
            </a:endParaRPr>
          </a:p>
          <a:p>
            <a:pPr marL="285750" marR="0" lvl="0" indent="-285750" algn="l" rtl="0">
              <a:spcBef>
                <a:spcPts val="0"/>
              </a:spcBef>
              <a:spcAft>
                <a:spcPts val="0"/>
              </a:spcAft>
              <a:buClr>
                <a:schemeClr val="dk1"/>
              </a:buClr>
              <a:buSzPts val="1800"/>
              <a:buFont typeface="Arial"/>
              <a:buChar char="•"/>
            </a:pPr>
            <a:r>
              <a:rPr lang="en-GB" sz="1800" dirty="0">
                <a:solidFill>
                  <a:srgbClr val="002664"/>
                </a:solidFill>
                <a:latin typeface="Calibri"/>
                <a:ea typeface="Calibri"/>
                <a:cs typeface="Calibri"/>
                <a:sym typeface="Calibri"/>
              </a:rPr>
              <a:t>Interfacing with the platform elements:</a:t>
            </a:r>
            <a:endParaRPr dirty="0">
              <a:solidFill>
                <a:srgbClr val="002664"/>
              </a:solidFill>
            </a:endParaRPr>
          </a:p>
          <a:p>
            <a:pPr marL="742950" marR="0" lvl="1" indent="-285750" algn="l" rtl="0">
              <a:spcBef>
                <a:spcPts val="0"/>
              </a:spcBef>
              <a:spcAft>
                <a:spcPts val="0"/>
              </a:spcAft>
              <a:buClr>
                <a:schemeClr val="dk1"/>
              </a:buClr>
              <a:buSzPts val="1800"/>
              <a:buFont typeface="Arial"/>
              <a:buChar char="•"/>
            </a:pPr>
            <a:r>
              <a:rPr lang="en-GB" sz="1800" b="0" i="0" u="none" strike="noStrike" cap="none" dirty="0">
                <a:solidFill>
                  <a:srgbClr val="002664"/>
                </a:solidFill>
                <a:latin typeface="Calibri"/>
                <a:ea typeface="Calibri"/>
                <a:cs typeface="Calibri"/>
                <a:sym typeface="Calibri"/>
              </a:rPr>
              <a:t>Power Bus</a:t>
            </a:r>
            <a:endParaRPr dirty="0">
              <a:solidFill>
                <a:srgbClr val="002664"/>
              </a:solidFill>
            </a:endParaRPr>
          </a:p>
          <a:p>
            <a:pPr marL="742950" marR="0" lvl="1" indent="-285750" algn="l" rtl="0">
              <a:spcBef>
                <a:spcPts val="0"/>
              </a:spcBef>
              <a:spcAft>
                <a:spcPts val="0"/>
              </a:spcAft>
              <a:buClr>
                <a:schemeClr val="dk1"/>
              </a:buClr>
              <a:buSzPts val="1800"/>
              <a:buFont typeface="Arial"/>
              <a:buChar char="•"/>
            </a:pPr>
            <a:r>
              <a:rPr lang="en-GB" sz="1800" b="0" i="0" u="none" strike="noStrike" cap="none" dirty="0">
                <a:solidFill>
                  <a:srgbClr val="002664"/>
                </a:solidFill>
                <a:latin typeface="Calibri"/>
                <a:ea typeface="Calibri"/>
                <a:cs typeface="Calibri"/>
                <a:sym typeface="Calibri"/>
              </a:rPr>
              <a:t>TLM/TLC with the OBC </a:t>
            </a:r>
            <a:endParaRPr dirty="0">
              <a:solidFill>
                <a:srgbClr val="002664"/>
              </a:solidFill>
            </a:endParaRPr>
          </a:p>
          <a:p>
            <a:pPr marL="742950" marR="0" lvl="1" indent="-285750" algn="l" rtl="0">
              <a:spcBef>
                <a:spcPts val="0"/>
              </a:spcBef>
              <a:spcAft>
                <a:spcPts val="0"/>
              </a:spcAft>
              <a:buClr>
                <a:schemeClr val="dk1"/>
              </a:buClr>
              <a:buSzPts val="1800"/>
              <a:buFont typeface="Arial"/>
              <a:buChar char="•"/>
            </a:pPr>
            <a:r>
              <a:rPr lang="en-GB" sz="1800" b="0" i="0" u="none" strike="noStrike" cap="none" dirty="0">
                <a:solidFill>
                  <a:srgbClr val="002664"/>
                </a:solidFill>
                <a:latin typeface="Calibri"/>
                <a:ea typeface="Calibri"/>
                <a:cs typeface="Calibri"/>
                <a:sym typeface="Calibri"/>
              </a:rPr>
              <a:t>PPS Synchronization</a:t>
            </a:r>
            <a:endParaRPr dirty="0">
              <a:solidFill>
                <a:srgbClr val="002664"/>
              </a:solidFill>
            </a:endParaRPr>
          </a:p>
          <a:p>
            <a:pPr marL="285750" marR="0" lvl="0" indent="-285750" algn="l" rtl="0">
              <a:spcBef>
                <a:spcPts val="0"/>
              </a:spcBef>
              <a:spcAft>
                <a:spcPts val="0"/>
              </a:spcAft>
              <a:buClr>
                <a:schemeClr val="dk1"/>
              </a:buClr>
              <a:buSzPts val="1800"/>
              <a:buFont typeface="Arial"/>
              <a:buChar char="•"/>
            </a:pPr>
            <a:r>
              <a:rPr lang="en-GB" sz="1800" dirty="0">
                <a:solidFill>
                  <a:srgbClr val="002664"/>
                </a:solidFill>
                <a:latin typeface="Calibri"/>
                <a:ea typeface="Calibri"/>
                <a:cs typeface="Calibri"/>
                <a:sym typeface="Calibri"/>
              </a:rPr>
              <a:t>Acquiring (per DACU):</a:t>
            </a:r>
            <a:endParaRPr lang="en-GB" sz="1800" dirty="0">
              <a:solidFill>
                <a:srgbClr val="002664"/>
              </a:solidFill>
              <a:latin typeface="Calibri"/>
              <a:cs typeface="Calibri"/>
              <a:sym typeface="Calibri"/>
            </a:endParaRPr>
          </a:p>
          <a:p>
            <a:pPr marL="806450" lvl="6" indent="-285750">
              <a:buClr>
                <a:schemeClr val="dk1"/>
              </a:buClr>
              <a:buSzPts val="1800"/>
              <a:buFont typeface="Arial" panose="020B0604020202020204" pitchFamily="34" charset="0"/>
              <a:buChar char="•"/>
            </a:pPr>
            <a:r>
              <a:rPr lang="en-GB" sz="1800" dirty="0">
                <a:solidFill>
                  <a:srgbClr val="002664"/>
                </a:solidFill>
                <a:latin typeface="Calibri"/>
                <a:cs typeface="Calibri"/>
                <a:sym typeface="Calibri"/>
              </a:rPr>
              <a:t>20 NTC Temperature Sensors.</a:t>
            </a:r>
          </a:p>
          <a:p>
            <a:pPr marL="806450" lvl="3" indent="-285750">
              <a:buClr>
                <a:schemeClr val="dk1"/>
              </a:buClr>
              <a:buSzPts val="1800"/>
              <a:buFont typeface="Arial" panose="020B0604020202020204" pitchFamily="34" charset="0"/>
              <a:buChar char="•"/>
            </a:pPr>
            <a:r>
              <a:rPr lang="en-GB" sz="1800" dirty="0">
                <a:solidFill>
                  <a:srgbClr val="002664"/>
                </a:solidFill>
                <a:latin typeface="Calibri"/>
                <a:cs typeface="Calibri"/>
                <a:sym typeface="Calibri"/>
              </a:rPr>
              <a:t>4 Platinum RTD Temperature Sensors.</a:t>
            </a:r>
          </a:p>
          <a:p>
            <a:pPr marL="806450" marR="0" lvl="0" indent="-285750" algn="l" rtl="0">
              <a:spcBef>
                <a:spcPts val="0"/>
              </a:spcBef>
              <a:spcAft>
                <a:spcPts val="0"/>
              </a:spcAft>
              <a:buClr>
                <a:schemeClr val="dk1"/>
              </a:buClr>
              <a:buSzPts val="1800"/>
              <a:buFont typeface="Arial" panose="020B0604020202020204" pitchFamily="34" charset="0"/>
              <a:buChar char="•"/>
            </a:pPr>
            <a:r>
              <a:rPr lang="en-GB" sz="1800" dirty="0">
                <a:solidFill>
                  <a:srgbClr val="002664"/>
                </a:solidFill>
                <a:latin typeface="Calibri"/>
                <a:cs typeface="Calibri"/>
                <a:sym typeface="Calibri"/>
              </a:rPr>
              <a:t>3 Low </a:t>
            </a:r>
            <a:r>
              <a:rPr lang="en-GB" sz="1800" dirty="0" err="1">
                <a:solidFill>
                  <a:srgbClr val="002664"/>
                </a:solidFill>
                <a:latin typeface="Calibri"/>
                <a:cs typeface="Calibri"/>
                <a:sym typeface="Calibri"/>
              </a:rPr>
              <a:t>freq</a:t>
            </a:r>
            <a:r>
              <a:rPr lang="en-GB" sz="1800" dirty="0">
                <a:solidFill>
                  <a:srgbClr val="002664"/>
                </a:solidFill>
                <a:latin typeface="Calibri"/>
                <a:cs typeface="Calibri"/>
                <a:sym typeface="Calibri"/>
              </a:rPr>
              <a:t> Mag Sensors.</a:t>
            </a:r>
          </a:p>
          <a:p>
            <a:pPr marL="806450" marR="0" lvl="0" indent="-285750" algn="l" rtl="0">
              <a:spcBef>
                <a:spcPts val="0"/>
              </a:spcBef>
              <a:spcAft>
                <a:spcPts val="0"/>
              </a:spcAft>
              <a:buClr>
                <a:schemeClr val="dk1"/>
              </a:buClr>
              <a:buSzPts val="1800"/>
              <a:buFont typeface="Arial" panose="020B0604020202020204" pitchFamily="34" charset="0"/>
              <a:buChar char="•"/>
            </a:pPr>
            <a:r>
              <a:rPr lang="en-GB" sz="1800" dirty="0">
                <a:solidFill>
                  <a:srgbClr val="002664"/>
                </a:solidFill>
                <a:latin typeface="Calibri"/>
                <a:cs typeface="Calibri"/>
                <a:sym typeface="Calibri"/>
              </a:rPr>
              <a:t>1 Audio band Mag Sensor (Coil)</a:t>
            </a:r>
          </a:p>
          <a:p>
            <a:pPr marL="285750" indent="-285750">
              <a:buClr>
                <a:schemeClr val="dk1"/>
              </a:buClr>
              <a:buSzPts val="1800"/>
              <a:buFont typeface="Arial"/>
              <a:buChar char="•"/>
            </a:pPr>
            <a:r>
              <a:rPr lang="en-GB" sz="1800" dirty="0">
                <a:solidFill>
                  <a:srgbClr val="002664"/>
                </a:solidFill>
                <a:latin typeface="Calibri"/>
                <a:cs typeface="Calibri"/>
                <a:sym typeface="Calibri"/>
              </a:rPr>
              <a:t>Actuate on (per DACU):</a:t>
            </a:r>
          </a:p>
          <a:p>
            <a:pPr marL="806450" indent="-285750">
              <a:buClr>
                <a:schemeClr val="dk1"/>
              </a:buClr>
              <a:buSzPts val="1800"/>
              <a:buFont typeface="Arial" panose="020B0604020202020204" pitchFamily="34" charset="0"/>
              <a:buChar char="•"/>
            </a:pPr>
            <a:r>
              <a:rPr lang="en-GB" sz="1800" dirty="0">
                <a:solidFill>
                  <a:srgbClr val="002664"/>
                </a:solidFill>
                <a:latin typeface="Calibri"/>
                <a:cs typeface="Calibri"/>
                <a:sym typeface="Calibri"/>
              </a:rPr>
              <a:t> 4 Resistors acting as heaters.</a:t>
            </a:r>
          </a:p>
          <a:p>
            <a:pPr marL="285750" marR="0" lvl="0" indent="-285750" algn="l" rtl="0">
              <a:spcBef>
                <a:spcPts val="0"/>
              </a:spcBef>
              <a:spcAft>
                <a:spcPts val="0"/>
              </a:spcAft>
              <a:buClr>
                <a:schemeClr val="dk1"/>
              </a:buClr>
              <a:buSzPts val="1800"/>
              <a:buFont typeface="Arial"/>
              <a:buChar char="•"/>
            </a:pPr>
            <a:r>
              <a:rPr lang="en-GB" sz="1800" dirty="0">
                <a:solidFill>
                  <a:srgbClr val="002664"/>
                </a:solidFill>
                <a:latin typeface="Calibri"/>
                <a:ea typeface="Calibri"/>
                <a:cs typeface="Calibri"/>
                <a:sym typeface="Calibri"/>
              </a:rPr>
              <a:t>Interfacing the RM (one DACU):</a:t>
            </a:r>
            <a:endParaRPr dirty="0">
              <a:solidFill>
                <a:srgbClr val="002664"/>
              </a:solidFill>
            </a:endParaRPr>
          </a:p>
          <a:p>
            <a:pPr marL="742950" marR="0" lvl="1" indent="-285750" algn="l" rtl="0">
              <a:spcBef>
                <a:spcPts val="0"/>
              </a:spcBef>
              <a:spcAft>
                <a:spcPts val="0"/>
              </a:spcAft>
              <a:buClr>
                <a:schemeClr val="dk1"/>
              </a:buClr>
              <a:buSzPts val="1800"/>
              <a:buFont typeface="Arial"/>
              <a:buChar char="•"/>
            </a:pPr>
            <a:r>
              <a:rPr lang="en-GB" sz="1800" b="0" i="0" u="none" strike="noStrike" cap="none" dirty="0">
                <a:solidFill>
                  <a:srgbClr val="002664"/>
                </a:solidFill>
                <a:latin typeface="Calibri"/>
                <a:ea typeface="Calibri"/>
                <a:cs typeface="Calibri"/>
                <a:sym typeface="Calibri"/>
              </a:rPr>
              <a:t>Controlling and reading out the data of the radiation monitor</a:t>
            </a:r>
            <a:endParaRPr dirty="0">
              <a:solidFill>
                <a:srgbClr val="002664"/>
              </a:solidFill>
            </a:endParaRPr>
          </a:p>
          <a:p>
            <a:pPr marL="742950" marR="0" lvl="1" indent="-285750" algn="l" rtl="0">
              <a:spcBef>
                <a:spcPts val="0"/>
              </a:spcBef>
              <a:spcAft>
                <a:spcPts val="0"/>
              </a:spcAft>
              <a:buClr>
                <a:schemeClr val="dk1"/>
              </a:buClr>
              <a:buSzPts val="1800"/>
              <a:buFont typeface="Arial"/>
              <a:buChar char="•"/>
            </a:pPr>
            <a:r>
              <a:rPr lang="en-GB" sz="1800" b="0" i="0" u="none" strike="noStrike" cap="none" dirty="0">
                <a:solidFill>
                  <a:srgbClr val="002664"/>
                </a:solidFill>
                <a:latin typeface="Calibri"/>
                <a:ea typeface="Calibri"/>
                <a:cs typeface="Calibri"/>
                <a:sym typeface="Calibri"/>
              </a:rPr>
              <a:t>Provide regulated power to the radiation monitor </a:t>
            </a:r>
            <a:endParaRPr dirty="0">
              <a:solidFill>
                <a:srgbClr val="002664"/>
              </a:solidFill>
            </a:endParaRPr>
          </a:p>
        </p:txBody>
      </p:sp>
      <p:pic>
        <p:nvPicPr>
          <p:cNvPr id="8" name="Imagen 7" descr="Logotipo&#10;&#10;Descripción generada automáticamente">
            <a:extLst>
              <a:ext uri="{FF2B5EF4-FFF2-40B4-BE49-F238E27FC236}">
                <a16:creationId xmlns:a16="http://schemas.microsoft.com/office/drawing/2014/main" id="{9C033E07-9A4D-8470-93E2-FF3D3186D24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22855" y="252833"/>
            <a:ext cx="2163757" cy="432751"/>
          </a:xfrm>
          <a:prstGeom prst="rect">
            <a:avLst/>
          </a:prstGeom>
        </p:spPr>
      </p:pic>
      <p:pic>
        <p:nvPicPr>
          <p:cNvPr id="11" name="Imagen 10">
            <a:extLst>
              <a:ext uri="{FF2B5EF4-FFF2-40B4-BE49-F238E27FC236}">
                <a16:creationId xmlns:a16="http://schemas.microsoft.com/office/drawing/2014/main" id="{A46EE2F0-F3B0-339A-BA2A-87BDB3BD37CF}"/>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6817884" y="1375679"/>
            <a:ext cx="4609943" cy="4106642"/>
          </a:xfrm>
          <a:prstGeom prst="rect">
            <a:avLst/>
          </a:prstGeom>
        </p:spPr>
      </p:pic>
    </p:spTree>
    <p:extLst>
      <p:ext uri="{BB962C8B-B14F-4D97-AF65-F5344CB8AC3E}">
        <p14:creationId xmlns:p14="http://schemas.microsoft.com/office/powerpoint/2010/main" val="3004499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A8B75-7CC9-8EB9-5718-1A2AE2DEE7E6}"/>
              </a:ext>
            </a:extLst>
          </p:cNvPr>
          <p:cNvSpPr>
            <a:spLocks noGrp="1"/>
          </p:cNvSpPr>
          <p:nvPr>
            <p:ph type="title"/>
          </p:nvPr>
        </p:nvSpPr>
        <p:spPr/>
        <p:txBody>
          <a:bodyPr>
            <a:normAutofit fontScale="90000"/>
          </a:bodyPr>
          <a:lstStyle/>
          <a:p>
            <a:r>
              <a:rPr lang="en-US" dirty="0"/>
              <a:t>DACU: Architecture</a:t>
            </a:r>
          </a:p>
        </p:txBody>
      </p:sp>
      <p:pic>
        <p:nvPicPr>
          <p:cNvPr id="5" name="Google Shape;146;p12" descr="A picture containing graphics, circle, logo, font&#10;&#10;Description automatically generated">
            <a:extLst>
              <a:ext uri="{FF2B5EF4-FFF2-40B4-BE49-F238E27FC236}">
                <a16:creationId xmlns:a16="http://schemas.microsoft.com/office/drawing/2014/main" id="{355C283D-9B21-9002-ECBC-D5F31378257C}"/>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1358342" y="6061165"/>
            <a:ext cx="668383" cy="668383"/>
          </a:xfrm>
          <a:prstGeom prst="rect">
            <a:avLst/>
          </a:prstGeom>
          <a:noFill/>
          <a:ln>
            <a:noFill/>
          </a:ln>
        </p:spPr>
      </p:pic>
      <p:pic>
        <p:nvPicPr>
          <p:cNvPr id="8" name="Imagen 7" descr="Logotipo&#10;&#10;Descripción generada automáticamente">
            <a:extLst>
              <a:ext uri="{FF2B5EF4-FFF2-40B4-BE49-F238E27FC236}">
                <a16:creationId xmlns:a16="http://schemas.microsoft.com/office/drawing/2014/main" id="{9C033E07-9A4D-8470-93E2-FF3D3186D24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190043" y="170323"/>
            <a:ext cx="2163757" cy="432751"/>
          </a:xfrm>
          <a:prstGeom prst="rect">
            <a:avLst/>
          </a:prstGeom>
        </p:spPr>
      </p:pic>
      <p:sp>
        <p:nvSpPr>
          <p:cNvPr id="4" name="Google Shape;130;p9">
            <a:extLst>
              <a:ext uri="{FF2B5EF4-FFF2-40B4-BE49-F238E27FC236}">
                <a16:creationId xmlns:a16="http://schemas.microsoft.com/office/drawing/2014/main" id="{E0376467-F769-CA3B-F70F-B6E0FFE12669}"/>
              </a:ext>
            </a:extLst>
          </p:cNvPr>
          <p:cNvSpPr txBox="1"/>
          <p:nvPr/>
        </p:nvSpPr>
        <p:spPr>
          <a:xfrm>
            <a:off x="639503" y="1249956"/>
            <a:ext cx="4782799" cy="4724330"/>
          </a:xfrm>
          <a:prstGeom prst="rect">
            <a:avLst/>
          </a:prstGeom>
          <a:noFill/>
          <a:ln>
            <a:noFill/>
          </a:ln>
        </p:spPr>
        <p:txBody>
          <a:bodyPr spcFirstLastPara="1" wrap="square" lIns="91425" tIns="45700" rIns="91425" bIns="45700" anchor="t" anchorCtr="0">
            <a:spAutoFit/>
          </a:bodyPr>
          <a:lstStyle/>
          <a:p>
            <a:pPr marL="0" marR="0" lvl="0" indent="0" algn="just" rtl="0">
              <a:lnSpc>
                <a:spcPct val="75000"/>
              </a:lnSpc>
              <a:spcBef>
                <a:spcPts val="0"/>
              </a:spcBef>
              <a:spcAft>
                <a:spcPts val="0"/>
              </a:spcAft>
              <a:buNone/>
            </a:pPr>
            <a:r>
              <a:rPr lang="en-GB" sz="1600" dirty="0">
                <a:solidFill>
                  <a:srgbClr val="002664"/>
                </a:solidFill>
                <a:latin typeface="Calibri"/>
                <a:ea typeface="Calibri"/>
                <a:cs typeface="Calibri"/>
                <a:sym typeface="Calibri"/>
              </a:rPr>
              <a:t>The DACU will consist of 6 electronics boards:</a:t>
            </a:r>
            <a:endParaRPr dirty="0">
              <a:solidFill>
                <a:srgbClr val="002664"/>
              </a:solidFill>
            </a:endParaRPr>
          </a:p>
          <a:p>
            <a:pPr marL="171450" marR="0" lvl="0" indent="-171450" algn="l" rtl="0">
              <a:lnSpc>
                <a:spcPct val="75000"/>
              </a:lnSpc>
              <a:spcBef>
                <a:spcPts val="1200"/>
              </a:spcBef>
              <a:spcAft>
                <a:spcPts val="0"/>
              </a:spcAft>
              <a:buClr>
                <a:schemeClr val="dk1"/>
              </a:buClr>
              <a:buSzPts val="1600"/>
              <a:buFont typeface="Arial"/>
              <a:buChar char="•"/>
            </a:pPr>
            <a:r>
              <a:rPr lang="en-GB" sz="1600" u="sng" dirty="0">
                <a:solidFill>
                  <a:srgbClr val="002664"/>
                </a:solidFill>
                <a:latin typeface="Calibri"/>
                <a:ea typeface="Calibri"/>
                <a:cs typeface="Calibri"/>
                <a:sym typeface="Calibri"/>
              </a:rPr>
              <a:t>2x PDUs (Main &amp; Red):</a:t>
            </a:r>
            <a:endParaRPr dirty="0">
              <a:solidFill>
                <a:srgbClr val="002664"/>
              </a:solidFill>
            </a:endParaRPr>
          </a:p>
          <a:p>
            <a:pPr marL="628650" marR="0" lvl="1" indent="-171450" algn="l" rtl="0">
              <a:lnSpc>
                <a:spcPct val="75000"/>
              </a:lnSpc>
              <a:spcBef>
                <a:spcPts val="600"/>
              </a:spcBef>
              <a:spcAft>
                <a:spcPts val="0"/>
              </a:spcAft>
              <a:buClr>
                <a:schemeClr val="dk1"/>
              </a:buClr>
              <a:buSzPts val="1600"/>
              <a:buFont typeface="Arial"/>
              <a:buChar char="•"/>
            </a:pPr>
            <a:r>
              <a:rPr lang="en-GB" sz="1600" b="0" i="0" u="none" strike="noStrike" cap="none" dirty="0">
                <a:solidFill>
                  <a:srgbClr val="002664"/>
                </a:solidFill>
                <a:latin typeface="Calibri"/>
                <a:ea typeface="Calibri"/>
                <a:cs typeface="Calibri"/>
                <a:sym typeface="Calibri"/>
              </a:rPr>
              <a:t>Interface with the power bus (</a:t>
            </a:r>
            <a:r>
              <a:rPr lang="en-GB" sz="1600" dirty="0">
                <a:solidFill>
                  <a:srgbClr val="002664"/>
                </a:solidFill>
                <a:latin typeface="Calibri"/>
                <a:ea typeface="Calibri"/>
                <a:cs typeface="Calibri"/>
                <a:sym typeface="Calibri"/>
              </a:rPr>
              <a:t>50</a:t>
            </a:r>
            <a:r>
              <a:rPr lang="en-GB" sz="1600" b="0" i="0" u="none" strike="noStrike" cap="none" dirty="0">
                <a:solidFill>
                  <a:srgbClr val="002664"/>
                </a:solidFill>
                <a:latin typeface="Calibri"/>
                <a:ea typeface="Calibri"/>
                <a:cs typeface="Calibri"/>
                <a:sym typeface="Calibri"/>
              </a:rPr>
              <a:t>V) </a:t>
            </a:r>
            <a:endParaRPr sz="1600" b="0" i="0" u="none" strike="noStrike" cap="none" dirty="0">
              <a:solidFill>
                <a:srgbClr val="002664"/>
              </a:solidFill>
              <a:latin typeface="Calibri"/>
              <a:ea typeface="Calibri"/>
              <a:cs typeface="Calibri"/>
              <a:sym typeface="Calibri"/>
            </a:endParaRPr>
          </a:p>
          <a:p>
            <a:pPr marL="628650" marR="0" lvl="1" indent="-171450" algn="l" rtl="0">
              <a:lnSpc>
                <a:spcPct val="75000"/>
              </a:lnSpc>
              <a:spcBef>
                <a:spcPts val="600"/>
              </a:spcBef>
              <a:spcAft>
                <a:spcPts val="0"/>
              </a:spcAft>
              <a:buClr>
                <a:schemeClr val="dk1"/>
              </a:buClr>
              <a:buSzPts val="1600"/>
              <a:buFont typeface="Arial"/>
              <a:buChar char="•"/>
            </a:pPr>
            <a:r>
              <a:rPr lang="en-GB" sz="1600" b="0" i="0" u="none" strike="noStrike" cap="none" dirty="0">
                <a:solidFill>
                  <a:srgbClr val="002664"/>
                </a:solidFill>
                <a:latin typeface="Calibri"/>
                <a:ea typeface="Calibri"/>
                <a:cs typeface="Calibri"/>
                <a:sym typeface="Calibri"/>
              </a:rPr>
              <a:t>Protections </a:t>
            </a:r>
            <a:endParaRPr sz="1600" b="0" i="0" u="none" strike="noStrike" cap="none" dirty="0">
              <a:solidFill>
                <a:srgbClr val="002664"/>
              </a:solidFill>
              <a:latin typeface="Calibri"/>
              <a:ea typeface="Calibri"/>
              <a:cs typeface="Calibri"/>
              <a:sym typeface="Calibri"/>
            </a:endParaRPr>
          </a:p>
          <a:p>
            <a:pPr marL="628650" marR="0" lvl="1" indent="-171450" algn="l" rtl="0">
              <a:lnSpc>
                <a:spcPct val="75000"/>
              </a:lnSpc>
              <a:spcBef>
                <a:spcPts val="600"/>
              </a:spcBef>
              <a:spcAft>
                <a:spcPts val="0"/>
              </a:spcAft>
              <a:buClr>
                <a:schemeClr val="dk1"/>
              </a:buClr>
              <a:buSzPts val="1600"/>
              <a:buFont typeface="Arial"/>
              <a:buChar char="•"/>
            </a:pPr>
            <a:r>
              <a:rPr lang="en-GB" sz="1600" b="0" i="0" u="none" strike="noStrike" cap="none" dirty="0">
                <a:solidFill>
                  <a:srgbClr val="002664"/>
                </a:solidFill>
                <a:latin typeface="Calibri"/>
                <a:ea typeface="Calibri"/>
                <a:cs typeface="Calibri"/>
                <a:sym typeface="Calibri"/>
              </a:rPr>
              <a:t>Internal power regulation and RM</a:t>
            </a:r>
            <a:endParaRPr sz="1600" b="0" i="0" u="none" strike="noStrike" cap="none" dirty="0">
              <a:solidFill>
                <a:srgbClr val="002664"/>
              </a:solidFill>
              <a:latin typeface="Calibri"/>
              <a:ea typeface="Calibri"/>
              <a:cs typeface="Calibri"/>
              <a:sym typeface="Calibri"/>
            </a:endParaRPr>
          </a:p>
          <a:p>
            <a:pPr marL="171450" indent="-171450">
              <a:lnSpc>
                <a:spcPct val="75000"/>
              </a:lnSpc>
              <a:spcBef>
                <a:spcPts val="600"/>
              </a:spcBef>
              <a:buClr>
                <a:schemeClr val="dk1"/>
              </a:buClr>
              <a:buSzPts val="1600"/>
              <a:buFont typeface="Arial"/>
              <a:buChar char="•"/>
            </a:pPr>
            <a:r>
              <a:rPr lang="en-GB" sz="1600" u="sng" dirty="0">
                <a:solidFill>
                  <a:srgbClr val="002664"/>
                </a:solidFill>
                <a:latin typeface="Calibri"/>
                <a:ea typeface="Calibri"/>
                <a:cs typeface="Calibri"/>
                <a:sym typeface="Calibri"/>
              </a:rPr>
              <a:t>2x DPUs (Main &amp; Red):</a:t>
            </a:r>
            <a:endParaRPr sz="1600" u="sng" dirty="0">
              <a:solidFill>
                <a:srgbClr val="002664"/>
              </a:solidFill>
              <a:latin typeface="Calibri"/>
              <a:ea typeface="Calibri"/>
              <a:cs typeface="Calibri"/>
              <a:sym typeface="Calibri"/>
            </a:endParaRPr>
          </a:p>
          <a:p>
            <a:pPr marL="628650" marR="0" lvl="1" indent="-171450" algn="l" rtl="0">
              <a:lnSpc>
                <a:spcPct val="75000"/>
              </a:lnSpc>
              <a:spcBef>
                <a:spcPts val="600"/>
              </a:spcBef>
              <a:spcAft>
                <a:spcPts val="0"/>
              </a:spcAft>
              <a:buClr>
                <a:schemeClr val="dk1"/>
              </a:buClr>
              <a:buSzPts val="1600"/>
              <a:buFont typeface="Arial"/>
              <a:buChar char="•"/>
            </a:pPr>
            <a:r>
              <a:rPr lang="en-GB" sz="1600" b="0" i="0" u="none" strike="noStrike" cap="none" dirty="0">
                <a:solidFill>
                  <a:srgbClr val="002664"/>
                </a:solidFill>
                <a:latin typeface="Calibri"/>
                <a:ea typeface="Calibri"/>
                <a:cs typeface="Calibri"/>
                <a:sym typeface="Calibri"/>
              </a:rPr>
              <a:t>Interface with the OBC via </a:t>
            </a:r>
            <a:r>
              <a:rPr lang="en-GB" sz="1600" b="0" i="0" u="none" strike="noStrike" cap="none" dirty="0" err="1">
                <a:solidFill>
                  <a:srgbClr val="002664"/>
                </a:solidFill>
                <a:latin typeface="Calibri"/>
                <a:ea typeface="Calibri"/>
                <a:cs typeface="Calibri"/>
                <a:sym typeface="Calibri"/>
              </a:rPr>
              <a:t>MilBus</a:t>
            </a:r>
            <a:r>
              <a:rPr lang="en-GB" sz="1600" b="0" i="0" u="none" strike="noStrike" cap="none" dirty="0">
                <a:solidFill>
                  <a:srgbClr val="002664"/>
                </a:solidFill>
                <a:latin typeface="Calibri"/>
                <a:ea typeface="Calibri"/>
                <a:cs typeface="Calibri"/>
                <a:sym typeface="Calibri"/>
              </a:rPr>
              <a:t>. </a:t>
            </a:r>
            <a:endParaRPr sz="1600" b="0" i="0" u="none" strike="noStrike" cap="none" dirty="0">
              <a:solidFill>
                <a:srgbClr val="002664"/>
              </a:solidFill>
              <a:latin typeface="Calibri"/>
              <a:ea typeface="Calibri"/>
              <a:cs typeface="Calibri"/>
              <a:sym typeface="Calibri"/>
            </a:endParaRPr>
          </a:p>
          <a:p>
            <a:pPr marL="628650" marR="0" lvl="1" indent="-171450" algn="l" rtl="0">
              <a:lnSpc>
                <a:spcPct val="75000"/>
              </a:lnSpc>
              <a:spcBef>
                <a:spcPts val="600"/>
              </a:spcBef>
              <a:spcAft>
                <a:spcPts val="0"/>
              </a:spcAft>
              <a:buClr>
                <a:schemeClr val="dk1"/>
              </a:buClr>
              <a:buSzPts val="1600"/>
              <a:buFont typeface="Arial"/>
              <a:buChar char="•"/>
            </a:pPr>
            <a:r>
              <a:rPr lang="en-GB" sz="1600" b="0" i="0" u="none" strike="noStrike" cap="none" dirty="0">
                <a:solidFill>
                  <a:srgbClr val="002664"/>
                </a:solidFill>
                <a:latin typeface="Calibri"/>
                <a:ea typeface="Calibri"/>
                <a:cs typeface="Calibri"/>
                <a:sym typeface="Calibri"/>
              </a:rPr>
              <a:t>Receive the PPS from the platform</a:t>
            </a:r>
            <a:endParaRPr dirty="0">
              <a:solidFill>
                <a:srgbClr val="002664"/>
              </a:solidFill>
            </a:endParaRPr>
          </a:p>
          <a:p>
            <a:pPr marL="628650" marR="0" lvl="1" indent="-171450" algn="l" rtl="0">
              <a:lnSpc>
                <a:spcPct val="75000"/>
              </a:lnSpc>
              <a:spcBef>
                <a:spcPts val="600"/>
              </a:spcBef>
              <a:spcAft>
                <a:spcPts val="0"/>
              </a:spcAft>
              <a:buClr>
                <a:schemeClr val="dk1"/>
              </a:buClr>
              <a:buSzPts val="1600"/>
              <a:buFont typeface="Arial"/>
              <a:buChar char="•"/>
            </a:pPr>
            <a:r>
              <a:rPr lang="en-GB" sz="1600" b="0" i="0" u="none" strike="noStrike" cap="none" dirty="0">
                <a:solidFill>
                  <a:srgbClr val="002664"/>
                </a:solidFill>
                <a:latin typeface="Calibri"/>
                <a:ea typeface="Calibri"/>
                <a:cs typeface="Calibri"/>
                <a:sym typeface="Calibri"/>
              </a:rPr>
              <a:t>Control of the subsystem with the finite state machine</a:t>
            </a:r>
            <a:endParaRPr dirty="0">
              <a:solidFill>
                <a:srgbClr val="002664"/>
              </a:solidFill>
            </a:endParaRPr>
          </a:p>
          <a:p>
            <a:pPr marL="628650" marR="0" lvl="1" indent="-171450" algn="l" rtl="0">
              <a:lnSpc>
                <a:spcPct val="75000"/>
              </a:lnSpc>
              <a:spcBef>
                <a:spcPts val="600"/>
              </a:spcBef>
              <a:spcAft>
                <a:spcPts val="0"/>
              </a:spcAft>
              <a:buClr>
                <a:schemeClr val="dk1"/>
              </a:buClr>
              <a:buSzPts val="1600"/>
              <a:buFont typeface="Arial"/>
              <a:buChar char="•"/>
            </a:pPr>
            <a:r>
              <a:rPr lang="en-GB" sz="1600" b="0" i="0" u="none" strike="noStrike" cap="none" dirty="0">
                <a:solidFill>
                  <a:srgbClr val="002664"/>
                </a:solidFill>
                <a:latin typeface="Calibri"/>
                <a:ea typeface="Calibri"/>
                <a:cs typeface="Calibri"/>
                <a:sym typeface="Calibri"/>
              </a:rPr>
              <a:t>Synchronization of the system</a:t>
            </a:r>
            <a:endParaRPr dirty="0">
              <a:solidFill>
                <a:srgbClr val="002664"/>
              </a:solidFill>
            </a:endParaRPr>
          </a:p>
          <a:p>
            <a:pPr marL="628650" marR="0" lvl="1" indent="-171450" algn="l" rtl="0">
              <a:lnSpc>
                <a:spcPct val="75000"/>
              </a:lnSpc>
              <a:spcBef>
                <a:spcPts val="600"/>
              </a:spcBef>
              <a:spcAft>
                <a:spcPts val="0"/>
              </a:spcAft>
              <a:buClr>
                <a:schemeClr val="dk1"/>
              </a:buClr>
              <a:buSzPts val="1600"/>
              <a:buFont typeface="Arial"/>
              <a:buChar char="•"/>
            </a:pPr>
            <a:r>
              <a:rPr lang="en-GB" sz="1600" b="0" i="0" u="none" strike="noStrike" cap="none" dirty="0">
                <a:solidFill>
                  <a:srgbClr val="002664"/>
                </a:solidFill>
                <a:latin typeface="Calibri"/>
                <a:ea typeface="Calibri"/>
                <a:cs typeface="Calibri"/>
                <a:sym typeface="Calibri"/>
              </a:rPr>
              <a:t>Data processing</a:t>
            </a:r>
            <a:endParaRPr dirty="0">
              <a:solidFill>
                <a:srgbClr val="002664"/>
              </a:solidFill>
            </a:endParaRPr>
          </a:p>
          <a:p>
            <a:pPr marL="628650" marR="0" lvl="1" indent="-171450" algn="l" rtl="0">
              <a:lnSpc>
                <a:spcPct val="75000"/>
              </a:lnSpc>
              <a:spcBef>
                <a:spcPts val="600"/>
              </a:spcBef>
              <a:spcAft>
                <a:spcPts val="0"/>
              </a:spcAft>
              <a:buClr>
                <a:schemeClr val="dk1"/>
              </a:buClr>
              <a:buSzPts val="1600"/>
              <a:buFont typeface="Arial"/>
              <a:buChar char="•"/>
            </a:pPr>
            <a:r>
              <a:rPr lang="en-GB" sz="1600" b="0" i="0" u="none" strike="noStrike" cap="none" dirty="0">
                <a:solidFill>
                  <a:srgbClr val="002664"/>
                </a:solidFill>
                <a:latin typeface="Calibri"/>
                <a:ea typeface="Calibri"/>
                <a:cs typeface="Calibri"/>
                <a:sym typeface="Calibri"/>
              </a:rPr>
              <a:t>Interface the Data TLM with RM</a:t>
            </a:r>
            <a:endParaRPr sz="1600" b="0" i="0" u="none" strike="noStrike" cap="none" dirty="0">
              <a:solidFill>
                <a:srgbClr val="002664"/>
              </a:solidFill>
              <a:latin typeface="Calibri"/>
              <a:ea typeface="Calibri"/>
              <a:cs typeface="Calibri"/>
              <a:sym typeface="Calibri"/>
            </a:endParaRPr>
          </a:p>
          <a:p>
            <a:pPr marL="171450" marR="0" lvl="0" indent="-171450" algn="l" rtl="0">
              <a:lnSpc>
                <a:spcPct val="75000"/>
              </a:lnSpc>
              <a:spcBef>
                <a:spcPts val="600"/>
              </a:spcBef>
              <a:spcAft>
                <a:spcPts val="0"/>
              </a:spcAft>
              <a:buClr>
                <a:schemeClr val="dk1"/>
              </a:buClr>
              <a:buSzPts val="1600"/>
              <a:buFont typeface="Arial"/>
              <a:buChar char="•"/>
            </a:pPr>
            <a:r>
              <a:rPr lang="en-GB" sz="1600" u="sng" dirty="0">
                <a:solidFill>
                  <a:srgbClr val="002664"/>
                </a:solidFill>
                <a:latin typeface="Calibri"/>
                <a:ea typeface="Calibri"/>
                <a:cs typeface="Calibri"/>
                <a:sym typeface="Calibri"/>
              </a:rPr>
              <a:t>2x DAUs :</a:t>
            </a:r>
            <a:endParaRPr dirty="0">
              <a:solidFill>
                <a:srgbClr val="002664"/>
              </a:solidFill>
            </a:endParaRPr>
          </a:p>
          <a:p>
            <a:pPr marL="628650" marR="0" lvl="1" indent="-171450" algn="l" rtl="0">
              <a:lnSpc>
                <a:spcPct val="75000"/>
              </a:lnSpc>
              <a:spcBef>
                <a:spcPts val="600"/>
              </a:spcBef>
              <a:spcAft>
                <a:spcPts val="0"/>
              </a:spcAft>
              <a:buClr>
                <a:schemeClr val="dk1"/>
              </a:buClr>
              <a:buSzPts val="1600"/>
              <a:buFont typeface="Arial"/>
              <a:buChar char="•"/>
            </a:pPr>
            <a:r>
              <a:rPr lang="en-GB" sz="1600" b="0" i="0" u="none" strike="noStrike" cap="none" dirty="0">
                <a:solidFill>
                  <a:srgbClr val="002664"/>
                </a:solidFill>
                <a:latin typeface="Calibri"/>
                <a:ea typeface="Calibri"/>
                <a:cs typeface="Calibri"/>
                <a:sym typeface="Calibri"/>
              </a:rPr>
              <a:t>Temperature sensors acquisition</a:t>
            </a:r>
            <a:endParaRPr dirty="0">
              <a:solidFill>
                <a:srgbClr val="002664"/>
              </a:solidFill>
            </a:endParaRPr>
          </a:p>
          <a:p>
            <a:pPr marL="628650" marR="0" lvl="1" indent="-171450" algn="l" rtl="0">
              <a:lnSpc>
                <a:spcPct val="75000"/>
              </a:lnSpc>
              <a:spcBef>
                <a:spcPts val="600"/>
              </a:spcBef>
              <a:spcAft>
                <a:spcPts val="0"/>
              </a:spcAft>
              <a:buClr>
                <a:schemeClr val="dk1"/>
              </a:buClr>
              <a:buSzPts val="1600"/>
              <a:buFont typeface="Arial"/>
              <a:buChar char="•"/>
            </a:pPr>
            <a:r>
              <a:rPr lang="en-GB" sz="1600" dirty="0">
                <a:solidFill>
                  <a:srgbClr val="002664"/>
                </a:solidFill>
                <a:latin typeface="Calibri"/>
                <a:ea typeface="Calibri"/>
                <a:cs typeface="Calibri"/>
                <a:sym typeface="Calibri"/>
              </a:rPr>
              <a:t>Low </a:t>
            </a:r>
            <a:r>
              <a:rPr lang="en-GB" sz="1600" dirty="0" err="1">
                <a:solidFill>
                  <a:srgbClr val="002664"/>
                </a:solidFill>
                <a:latin typeface="Calibri"/>
                <a:ea typeface="Calibri"/>
                <a:cs typeface="Calibri"/>
                <a:sym typeface="Calibri"/>
              </a:rPr>
              <a:t>freq</a:t>
            </a:r>
            <a:r>
              <a:rPr lang="en-GB" sz="1600" b="0" i="0" u="none" strike="noStrike" cap="none" dirty="0">
                <a:solidFill>
                  <a:srgbClr val="002664"/>
                </a:solidFill>
                <a:latin typeface="Calibri"/>
                <a:ea typeface="Calibri"/>
                <a:cs typeface="Calibri"/>
                <a:sym typeface="Calibri"/>
              </a:rPr>
              <a:t> mag sensors acquisition</a:t>
            </a:r>
            <a:endParaRPr dirty="0">
              <a:solidFill>
                <a:srgbClr val="002664"/>
              </a:solidFill>
            </a:endParaRPr>
          </a:p>
          <a:p>
            <a:pPr marL="628650" marR="0" lvl="1" indent="-171450" algn="l" rtl="0">
              <a:lnSpc>
                <a:spcPct val="75000"/>
              </a:lnSpc>
              <a:spcBef>
                <a:spcPts val="600"/>
              </a:spcBef>
              <a:spcAft>
                <a:spcPts val="0"/>
              </a:spcAft>
              <a:buClr>
                <a:schemeClr val="dk1"/>
              </a:buClr>
              <a:buSzPts val="1600"/>
              <a:buFont typeface="Arial"/>
              <a:buChar char="•"/>
            </a:pPr>
            <a:r>
              <a:rPr lang="en-GB" sz="1600" dirty="0">
                <a:solidFill>
                  <a:srgbClr val="002664"/>
                </a:solidFill>
                <a:latin typeface="Calibri"/>
                <a:ea typeface="Calibri"/>
                <a:cs typeface="Calibri"/>
                <a:sym typeface="Calibri"/>
              </a:rPr>
              <a:t>Audio band mag sensors</a:t>
            </a:r>
            <a:r>
              <a:rPr lang="en-GB" sz="1600" b="0" i="0" u="none" strike="noStrike" cap="none" dirty="0">
                <a:solidFill>
                  <a:srgbClr val="002664"/>
                </a:solidFill>
                <a:latin typeface="Calibri"/>
                <a:ea typeface="Calibri"/>
                <a:cs typeface="Calibri"/>
                <a:sym typeface="Calibri"/>
              </a:rPr>
              <a:t> acquisition</a:t>
            </a:r>
            <a:endParaRPr dirty="0">
              <a:solidFill>
                <a:srgbClr val="002664"/>
              </a:solidFill>
            </a:endParaRPr>
          </a:p>
          <a:p>
            <a:pPr marL="628650" marR="0" lvl="1" indent="-171450" algn="l" rtl="0">
              <a:lnSpc>
                <a:spcPct val="75000"/>
              </a:lnSpc>
              <a:spcBef>
                <a:spcPts val="600"/>
              </a:spcBef>
              <a:spcAft>
                <a:spcPts val="0"/>
              </a:spcAft>
              <a:buClr>
                <a:schemeClr val="dk1"/>
              </a:buClr>
              <a:buSzPts val="1600"/>
              <a:buFont typeface="Arial"/>
              <a:buChar char="•"/>
            </a:pPr>
            <a:r>
              <a:rPr lang="en-GB" sz="1600" b="0" i="0" u="none" strike="noStrike" cap="none" dirty="0">
                <a:solidFill>
                  <a:srgbClr val="002664"/>
                </a:solidFill>
                <a:latin typeface="Calibri"/>
                <a:ea typeface="Calibri"/>
                <a:cs typeface="Calibri"/>
                <a:sym typeface="Calibri"/>
              </a:rPr>
              <a:t>Heaters excitation</a:t>
            </a:r>
            <a:endParaRPr dirty="0">
              <a:solidFill>
                <a:srgbClr val="002664"/>
              </a:solidFill>
            </a:endParaRPr>
          </a:p>
        </p:txBody>
      </p:sp>
      <p:pic>
        <p:nvPicPr>
          <p:cNvPr id="9" name="Imagen 8">
            <a:extLst>
              <a:ext uri="{FF2B5EF4-FFF2-40B4-BE49-F238E27FC236}">
                <a16:creationId xmlns:a16="http://schemas.microsoft.com/office/drawing/2014/main" id="{43C5C41E-FCEA-CD52-1337-F0C7F07F494F}"/>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5350189" y="883713"/>
            <a:ext cx="6078483" cy="5090573"/>
          </a:xfrm>
          <a:prstGeom prst="rect">
            <a:avLst/>
          </a:prstGeom>
        </p:spPr>
      </p:pic>
    </p:spTree>
    <p:extLst>
      <p:ext uri="{BB962C8B-B14F-4D97-AF65-F5344CB8AC3E}">
        <p14:creationId xmlns:p14="http://schemas.microsoft.com/office/powerpoint/2010/main" val="2122999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A8B75-7CC9-8EB9-5718-1A2AE2DEE7E6}"/>
              </a:ext>
            </a:extLst>
          </p:cNvPr>
          <p:cNvSpPr>
            <a:spLocks noGrp="1"/>
          </p:cNvSpPr>
          <p:nvPr>
            <p:ph type="title"/>
          </p:nvPr>
        </p:nvSpPr>
        <p:spPr/>
        <p:txBody>
          <a:bodyPr>
            <a:normAutofit fontScale="90000"/>
          </a:bodyPr>
          <a:lstStyle/>
          <a:p>
            <a:r>
              <a:rPr lang="en-US" dirty="0"/>
              <a:t>DACU: Size ad Mass Budget</a:t>
            </a:r>
          </a:p>
        </p:txBody>
      </p:sp>
      <p:pic>
        <p:nvPicPr>
          <p:cNvPr id="5" name="Google Shape;146;p12" descr="A picture containing graphics, circle, logo, font&#10;&#10;Description automatically generated">
            <a:extLst>
              <a:ext uri="{FF2B5EF4-FFF2-40B4-BE49-F238E27FC236}">
                <a16:creationId xmlns:a16="http://schemas.microsoft.com/office/drawing/2014/main" id="{355C283D-9B21-9002-ECBC-D5F31378257C}"/>
              </a:ext>
            </a:extLst>
          </p:cNvPr>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11358342" y="6061165"/>
            <a:ext cx="668383" cy="668383"/>
          </a:xfrm>
          <a:prstGeom prst="rect">
            <a:avLst/>
          </a:prstGeom>
          <a:noFill/>
          <a:ln>
            <a:noFill/>
          </a:ln>
        </p:spPr>
      </p:pic>
      <p:pic>
        <p:nvPicPr>
          <p:cNvPr id="8" name="Imagen 7" descr="Logotipo&#10;&#10;Descripción generada automáticamente">
            <a:extLst>
              <a:ext uri="{FF2B5EF4-FFF2-40B4-BE49-F238E27FC236}">
                <a16:creationId xmlns:a16="http://schemas.microsoft.com/office/drawing/2014/main" id="{9C033E07-9A4D-8470-93E2-FF3D3186D24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433477" y="210020"/>
            <a:ext cx="2163757" cy="432751"/>
          </a:xfrm>
          <a:prstGeom prst="rect">
            <a:avLst/>
          </a:prstGeom>
        </p:spPr>
      </p:pic>
      <p:pic>
        <p:nvPicPr>
          <p:cNvPr id="4" name="Picture 2">
            <a:extLst>
              <a:ext uri="{FF2B5EF4-FFF2-40B4-BE49-F238E27FC236}">
                <a16:creationId xmlns:a16="http://schemas.microsoft.com/office/drawing/2014/main" id="{40234DE2-1462-A1C7-2EDD-3400CB95D7D8}"/>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1469579"/>
            <a:ext cx="3390714" cy="250305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277BE8EF-28E3-874F-2DA7-C8B35DF8C0E3}"/>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214169" y="1696658"/>
            <a:ext cx="2798707" cy="20660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E109EB9A-4745-0C97-7A5C-9BABB4C1DF54}"/>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073307" y="1221146"/>
            <a:ext cx="2727981" cy="275669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a:extLst>
              <a:ext uri="{FF2B5EF4-FFF2-40B4-BE49-F238E27FC236}">
                <a16:creationId xmlns:a16="http://schemas.microsoft.com/office/drawing/2014/main" id="{C6E7D9C7-34E8-ECF8-4A7A-A43C110339FD}"/>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8981707" y="1271946"/>
            <a:ext cx="2727981" cy="275669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abla 11">
            <a:extLst>
              <a:ext uri="{FF2B5EF4-FFF2-40B4-BE49-F238E27FC236}">
                <a16:creationId xmlns:a16="http://schemas.microsoft.com/office/drawing/2014/main" id="{9944B8F9-99E9-07CE-D2E4-2180D846FA36}"/>
              </a:ext>
            </a:extLst>
          </p:cNvPr>
          <p:cNvGraphicFramePr>
            <a:graphicFrameLocks noGrp="1"/>
          </p:cNvGraphicFramePr>
          <p:nvPr/>
        </p:nvGraphicFramePr>
        <p:xfrm>
          <a:off x="404977" y="4149083"/>
          <a:ext cx="11441485" cy="1493520"/>
        </p:xfrm>
        <a:graphic>
          <a:graphicData uri="http://schemas.openxmlformats.org/drawingml/2006/table">
            <a:tbl>
              <a:tblPr firstRow="1" firstCol="1" bandRow="1"/>
              <a:tblGrid>
                <a:gridCol w="3572102">
                  <a:extLst>
                    <a:ext uri="{9D8B030D-6E8A-4147-A177-3AD203B41FA5}">
                      <a16:colId xmlns:a16="http://schemas.microsoft.com/office/drawing/2014/main" val="4048402667"/>
                    </a:ext>
                  </a:extLst>
                </a:gridCol>
                <a:gridCol w="1625600">
                  <a:extLst>
                    <a:ext uri="{9D8B030D-6E8A-4147-A177-3AD203B41FA5}">
                      <a16:colId xmlns:a16="http://schemas.microsoft.com/office/drawing/2014/main" val="2115124674"/>
                    </a:ext>
                  </a:extLst>
                </a:gridCol>
                <a:gridCol w="1948873">
                  <a:extLst>
                    <a:ext uri="{9D8B030D-6E8A-4147-A177-3AD203B41FA5}">
                      <a16:colId xmlns:a16="http://schemas.microsoft.com/office/drawing/2014/main" val="3946394768"/>
                    </a:ext>
                  </a:extLst>
                </a:gridCol>
                <a:gridCol w="2087418">
                  <a:extLst>
                    <a:ext uri="{9D8B030D-6E8A-4147-A177-3AD203B41FA5}">
                      <a16:colId xmlns:a16="http://schemas.microsoft.com/office/drawing/2014/main" val="2876430003"/>
                    </a:ext>
                  </a:extLst>
                </a:gridCol>
                <a:gridCol w="2207492">
                  <a:extLst>
                    <a:ext uri="{9D8B030D-6E8A-4147-A177-3AD203B41FA5}">
                      <a16:colId xmlns:a16="http://schemas.microsoft.com/office/drawing/2014/main" val="965363679"/>
                    </a:ext>
                  </a:extLst>
                </a:gridCol>
              </a:tblGrid>
              <a:tr h="0">
                <a:tc>
                  <a:txBody>
                    <a:bodyPr/>
                    <a:lstStyle/>
                    <a:p>
                      <a:pPr>
                        <a:spcBef>
                          <a:spcPts val="600"/>
                        </a:spcBef>
                      </a:pPr>
                      <a:r>
                        <a:rPr lang="en-GB" sz="1400" b="1">
                          <a:solidFill>
                            <a:srgbClr val="FFFFFF"/>
                          </a:solidFill>
                          <a:effectLst/>
                          <a:latin typeface="Trebuchet MS" panose="020B0603020202020204" pitchFamily="34" charset="0"/>
                          <a:ea typeface="Trebuchet MS" panose="020B0603020202020204" pitchFamily="34" charset="0"/>
                          <a:cs typeface="Times New Roman" panose="02020603050405020304" pitchFamily="18" charset="0"/>
                        </a:rPr>
                        <a:t>Item</a:t>
                      </a:r>
                      <a:endParaRPr lang="en-GB" sz="14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65D"/>
                    </a:solidFill>
                  </a:tcPr>
                </a:tc>
                <a:tc>
                  <a:txBody>
                    <a:bodyPr/>
                    <a:lstStyle/>
                    <a:p>
                      <a:pPr algn="ctr">
                        <a:spcBef>
                          <a:spcPts val="600"/>
                        </a:spcBef>
                      </a:pPr>
                      <a:r>
                        <a:rPr lang="en-GB" sz="1400" b="1">
                          <a:solidFill>
                            <a:srgbClr val="FFFFFF"/>
                          </a:solidFill>
                          <a:effectLst/>
                          <a:latin typeface="Trebuchet MS" panose="020B0603020202020204" pitchFamily="34" charset="0"/>
                          <a:ea typeface="Trebuchet MS" panose="020B0603020202020204" pitchFamily="34" charset="0"/>
                          <a:cs typeface="Times New Roman" panose="02020603050405020304" pitchFamily="18" charset="0"/>
                        </a:rPr>
                        <a:t>Total Mass (Kg)</a:t>
                      </a:r>
                      <a:endParaRPr lang="en-GB" sz="14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65D"/>
                    </a:solidFill>
                  </a:tcPr>
                </a:tc>
                <a:tc>
                  <a:txBody>
                    <a:bodyPr/>
                    <a:lstStyle/>
                    <a:p>
                      <a:pPr algn="ctr">
                        <a:spcBef>
                          <a:spcPts val="600"/>
                        </a:spcBef>
                      </a:pPr>
                      <a:r>
                        <a:rPr lang="en-GB" sz="1400" b="1" dirty="0">
                          <a:solidFill>
                            <a:srgbClr val="FFFFFF"/>
                          </a:solidFill>
                          <a:effectLst/>
                          <a:latin typeface="Trebuchet MS" panose="020B0603020202020204" pitchFamily="34" charset="0"/>
                          <a:ea typeface="Trebuchet MS" panose="020B0603020202020204" pitchFamily="34" charset="0"/>
                          <a:cs typeface="Times New Roman" panose="02020603050405020304" pitchFamily="18" charset="0"/>
                        </a:rPr>
                        <a:t>Maturity Margin (%)</a:t>
                      </a:r>
                      <a:endParaRPr lang="en-GB" sz="1400" dirty="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65D"/>
                    </a:solidFill>
                  </a:tcPr>
                </a:tc>
                <a:tc>
                  <a:txBody>
                    <a:bodyPr/>
                    <a:lstStyle/>
                    <a:p>
                      <a:pPr algn="ctr">
                        <a:spcBef>
                          <a:spcPts val="600"/>
                        </a:spcBef>
                      </a:pPr>
                      <a:r>
                        <a:rPr lang="en-GB" sz="1400" b="1">
                          <a:solidFill>
                            <a:srgbClr val="FFFFFF"/>
                          </a:solidFill>
                          <a:effectLst/>
                          <a:latin typeface="Trebuchet MS" panose="020B0603020202020204" pitchFamily="34" charset="0"/>
                          <a:ea typeface="Trebuchet MS" panose="020B0603020202020204" pitchFamily="34" charset="0"/>
                          <a:cs typeface="Times New Roman" panose="02020603050405020304" pitchFamily="18" charset="0"/>
                        </a:rPr>
                        <a:t>Maturity Margin (kg)</a:t>
                      </a:r>
                      <a:endParaRPr lang="en-GB" sz="14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65D"/>
                    </a:solidFill>
                  </a:tcPr>
                </a:tc>
                <a:tc>
                  <a:txBody>
                    <a:bodyPr/>
                    <a:lstStyle/>
                    <a:p>
                      <a:pPr algn="ctr">
                        <a:spcBef>
                          <a:spcPts val="600"/>
                        </a:spcBef>
                      </a:pPr>
                      <a:r>
                        <a:rPr lang="en-GB" sz="1400" b="1">
                          <a:solidFill>
                            <a:srgbClr val="FFFFFF"/>
                          </a:solidFill>
                          <a:effectLst/>
                          <a:latin typeface="Trebuchet MS" panose="020B0603020202020204" pitchFamily="34" charset="0"/>
                          <a:ea typeface="Trebuchet MS" panose="020B0603020202020204" pitchFamily="34" charset="0"/>
                          <a:cs typeface="Times New Roman" panose="02020603050405020304" pitchFamily="18" charset="0"/>
                        </a:rPr>
                        <a:t>Mass with margin (kg)</a:t>
                      </a:r>
                      <a:endParaRPr lang="en-GB" sz="14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65D"/>
                    </a:solidFill>
                  </a:tcPr>
                </a:tc>
                <a:extLst>
                  <a:ext uri="{0D108BD9-81ED-4DB2-BD59-A6C34878D82A}">
                    <a16:rowId xmlns:a16="http://schemas.microsoft.com/office/drawing/2014/main" val="2379232448"/>
                  </a:ext>
                </a:extLst>
              </a:tr>
              <a:tr h="0">
                <a:tc>
                  <a:txBody>
                    <a:bodyPr/>
                    <a:lstStyle/>
                    <a:p>
                      <a:pPr>
                        <a:spcBef>
                          <a:spcPts val="600"/>
                        </a:spcBef>
                      </a:pPr>
                      <a:r>
                        <a:rPr lang="en-GB" sz="1400" dirty="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rPr>
                        <a:t>DACU Structure (225 (h) x 280 (w) x 250 (l) mm) Thickness [3mm]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pPr>
                      <a:r>
                        <a:rPr lang="en-GB" sz="1400" dirty="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rPr>
                        <a:t>4,505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pPr>
                      <a:r>
                        <a:rPr lang="en-GB" sz="1400" dirty="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pPr>
                      <a:r>
                        <a:rPr lang="en-GB" sz="1400" dirty="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rPr>
                        <a:t>0,901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pPr>
                      <a:r>
                        <a:rPr lang="en-GB" sz="14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rPr>
                        <a:t>5,406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6868004"/>
                  </a:ext>
                </a:extLst>
              </a:tr>
              <a:tr h="0">
                <a:tc>
                  <a:txBody>
                    <a:bodyPr/>
                    <a:lstStyle/>
                    <a:p>
                      <a:pPr>
                        <a:spcBef>
                          <a:spcPts val="600"/>
                        </a:spcBef>
                      </a:pPr>
                      <a:r>
                        <a:rPr lang="en-GB" sz="1400" dirty="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rPr>
                        <a:t>Screwing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pPr>
                      <a:r>
                        <a:rPr lang="en-GB" sz="14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rPr>
                        <a:t>0,296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pPr>
                      <a:r>
                        <a:rPr lang="en-GB" sz="1400" dirty="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pPr>
                      <a:r>
                        <a:rPr lang="en-GB" sz="14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rPr>
                        <a:t>0,0592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pPr>
                      <a:r>
                        <a:rPr lang="en-GB" sz="1400" dirty="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rPr>
                        <a:t>0,355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8793517"/>
                  </a:ext>
                </a:extLst>
              </a:tr>
              <a:tr h="0">
                <a:tc>
                  <a:txBody>
                    <a:bodyPr/>
                    <a:lstStyle/>
                    <a:p>
                      <a:pPr>
                        <a:spcBef>
                          <a:spcPts val="600"/>
                        </a:spcBef>
                      </a:pPr>
                      <a:r>
                        <a:rPr lang="en-GB" sz="14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rPr>
                        <a:t>PCBs + Connectors + Internal Screwing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pPr>
                      <a:r>
                        <a:rPr lang="en-GB" sz="14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rPr>
                        <a:t>2,165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pPr>
                      <a:r>
                        <a:rPr lang="en-GB" sz="14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pPr>
                      <a:r>
                        <a:rPr lang="en-GB" sz="14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rPr>
                        <a:t>0,433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pPr>
                      <a:r>
                        <a:rPr lang="en-GB" sz="14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rPr>
                        <a:t>2,598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4779174"/>
                  </a:ext>
                </a:extLst>
              </a:tr>
              <a:tr h="0">
                <a:tc>
                  <a:txBody>
                    <a:bodyPr/>
                    <a:lstStyle/>
                    <a:p>
                      <a:pPr>
                        <a:spcBef>
                          <a:spcPts val="600"/>
                        </a:spcBef>
                      </a:pPr>
                      <a:r>
                        <a:rPr lang="en-GB" sz="14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rPr>
                        <a:t>EEE Parts (w/o Connectors)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pPr>
                      <a:r>
                        <a:rPr lang="en-GB" sz="14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rPr>
                        <a:t>0,635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pPr>
                      <a:r>
                        <a:rPr lang="en-GB" sz="14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pPr>
                      <a:r>
                        <a:rPr lang="en-GB" sz="14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rPr>
                        <a:t>0,127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pPr>
                      <a:r>
                        <a:rPr lang="en-GB" sz="14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rPr>
                        <a:t>0,762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6769658"/>
                  </a:ext>
                </a:extLst>
              </a:tr>
              <a:tr h="0">
                <a:tc>
                  <a:txBody>
                    <a:bodyPr/>
                    <a:lstStyle/>
                    <a:p>
                      <a:pPr>
                        <a:spcBef>
                          <a:spcPts val="600"/>
                        </a:spcBef>
                      </a:pPr>
                      <a:r>
                        <a:rPr lang="en-GB" sz="14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rPr>
                        <a:t>Total DACU Mass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pPr>
                      <a:r>
                        <a:rPr lang="en-GB" sz="14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rPr>
                        <a:t>7,601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pPr>
                      <a:r>
                        <a:rPr lang="en-GB" sz="14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pPr>
                      <a:r>
                        <a:rPr lang="en-GB" sz="14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pPr>
                      <a:r>
                        <a:rPr lang="en-GB" sz="1400" dirty="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rPr>
                        <a:t>9,121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8737498"/>
                  </a:ext>
                </a:extLst>
              </a:tr>
            </a:tbl>
          </a:graphicData>
        </a:graphic>
      </p:graphicFrame>
    </p:spTree>
    <p:extLst>
      <p:ext uri="{BB962C8B-B14F-4D97-AF65-F5344CB8AC3E}">
        <p14:creationId xmlns:p14="http://schemas.microsoft.com/office/powerpoint/2010/main" val="3824447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A8B75-7CC9-8EB9-5718-1A2AE2DEE7E6}"/>
              </a:ext>
            </a:extLst>
          </p:cNvPr>
          <p:cNvSpPr>
            <a:spLocks noGrp="1"/>
          </p:cNvSpPr>
          <p:nvPr>
            <p:ph type="title"/>
          </p:nvPr>
        </p:nvSpPr>
        <p:spPr/>
        <p:txBody>
          <a:bodyPr>
            <a:normAutofit fontScale="90000"/>
          </a:bodyPr>
          <a:lstStyle/>
          <a:p>
            <a:r>
              <a:rPr lang="en-US" dirty="0"/>
              <a:t>DACU: Data Budget</a:t>
            </a:r>
          </a:p>
        </p:txBody>
      </p:sp>
      <p:pic>
        <p:nvPicPr>
          <p:cNvPr id="5" name="Google Shape;146;p12" descr="A picture containing graphics, circle, logo, font&#10;&#10;Description automatically generated">
            <a:extLst>
              <a:ext uri="{FF2B5EF4-FFF2-40B4-BE49-F238E27FC236}">
                <a16:creationId xmlns:a16="http://schemas.microsoft.com/office/drawing/2014/main" id="{355C283D-9B21-9002-ECBC-D5F31378257C}"/>
              </a:ext>
            </a:extLst>
          </p:cNvPr>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11358342" y="6061165"/>
            <a:ext cx="668383" cy="668383"/>
          </a:xfrm>
          <a:prstGeom prst="rect">
            <a:avLst/>
          </a:prstGeom>
          <a:noFill/>
          <a:ln>
            <a:noFill/>
          </a:ln>
        </p:spPr>
      </p:pic>
      <p:pic>
        <p:nvPicPr>
          <p:cNvPr id="8" name="Imagen 7" descr="Logotipo&#10;&#10;Descripción generada automáticamente">
            <a:extLst>
              <a:ext uri="{FF2B5EF4-FFF2-40B4-BE49-F238E27FC236}">
                <a16:creationId xmlns:a16="http://schemas.microsoft.com/office/drawing/2014/main" id="{9C033E07-9A4D-8470-93E2-FF3D3186D24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088160" y="365125"/>
            <a:ext cx="2163757" cy="432751"/>
          </a:xfrm>
          <a:prstGeom prst="rect">
            <a:avLst/>
          </a:prstGeom>
        </p:spPr>
      </p:pic>
      <p:graphicFrame>
        <p:nvGraphicFramePr>
          <p:cNvPr id="9" name="Tabla 8">
            <a:extLst>
              <a:ext uri="{FF2B5EF4-FFF2-40B4-BE49-F238E27FC236}">
                <a16:creationId xmlns:a16="http://schemas.microsoft.com/office/drawing/2014/main" id="{282E1438-7DC5-68AF-96C8-D176E62CE656}"/>
              </a:ext>
            </a:extLst>
          </p:cNvPr>
          <p:cNvGraphicFramePr>
            <a:graphicFrameLocks noGrp="1"/>
          </p:cNvGraphicFramePr>
          <p:nvPr>
            <p:extLst>
              <p:ext uri="{D42A27DB-BD31-4B8C-83A1-F6EECF244321}">
                <p14:modId xmlns:p14="http://schemas.microsoft.com/office/powerpoint/2010/main" val="2718846299"/>
              </p:ext>
            </p:extLst>
          </p:nvPr>
        </p:nvGraphicFramePr>
        <p:xfrm>
          <a:off x="838200" y="1690688"/>
          <a:ext cx="5512435" cy="3975100"/>
        </p:xfrm>
        <a:graphic>
          <a:graphicData uri="http://schemas.openxmlformats.org/drawingml/2006/table">
            <a:tbl>
              <a:tblPr firstRow="1" bandRow="1"/>
              <a:tblGrid>
                <a:gridCol w="1884045">
                  <a:extLst>
                    <a:ext uri="{9D8B030D-6E8A-4147-A177-3AD203B41FA5}">
                      <a16:colId xmlns:a16="http://schemas.microsoft.com/office/drawing/2014/main" val="63115283"/>
                    </a:ext>
                  </a:extLst>
                </a:gridCol>
                <a:gridCol w="1245870">
                  <a:extLst>
                    <a:ext uri="{9D8B030D-6E8A-4147-A177-3AD203B41FA5}">
                      <a16:colId xmlns:a16="http://schemas.microsoft.com/office/drawing/2014/main" val="1216261283"/>
                    </a:ext>
                  </a:extLst>
                </a:gridCol>
                <a:gridCol w="1191260">
                  <a:extLst>
                    <a:ext uri="{9D8B030D-6E8A-4147-A177-3AD203B41FA5}">
                      <a16:colId xmlns:a16="http://schemas.microsoft.com/office/drawing/2014/main" val="920550587"/>
                    </a:ext>
                  </a:extLst>
                </a:gridCol>
                <a:gridCol w="1191260">
                  <a:extLst>
                    <a:ext uri="{9D8B030D-6E8A-4147-A177-3AD203B41FA5}">
                      <a16:colId xmlns:a16="http://schemas.microsoft.com/office/drawing/2014/main" val="223915684"/>
                    </a:ext>
                  </a:extLst>
                </a:gridCol>
              </a:tblGrid>
              <a:tr h="215900">
                <a:tc>
                  <a:txBody>
                    <a:bodyPr/>
                    <a:lstStyle/>
                    <a:p>
                      <a:pPr>
                        <a:spcBef>
                          <a:spcPts val="600"/>
                        </a:spcBef>
                      </a:pPr>
                      <a:r>
                        <a:rPr lang="es-ES" sz="1000" b="1">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Nominal </a:t>
                      </a:r>
                      <a:r>
                        <a:rPr lang="es-ES" sz="1000" b="1" err="1">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mode</a:t>
                      </a:r>
                      <a:endParaRPr lang="en-GB" sz="10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65D"/>
                    </a:solidFill>
                  </a:tcPr>
                </a:tc>
                <a:tc>
                  <a:txBody>
                    <a:bodyPr/>
                    <a:lstStyle/>
                    <a:p>
                      <a:pPr algn="ctr">
                        <a:spcBef>
                          <a:spcPts val="600"/>
                        </a:spcBef>
                      </a:pPr>
                      <a:r>
                        <a:rPr lang="es-ES" sz="1000" b="1">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Bit rate [bits/s]</a:t>
                      </a:r>
                      <a:endParaRPr lang="en-GB" sz="10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65D"/>
                    </a:solidFill>
                  </a:tcPr>
                </a:tc>
                <a:tc>
                  <a:txBody>
                    <a:bodyPr/>
                    <a:lstStyle/>
                    <a:p>
                      <a:pPr algn="ctr">
                        <a:spcBef>
                          <a:spcPts val="600"/>
                        </a:spcBef>
                      </a:pPr>
                      <a:r>
                        <a:rPr lang="en-US" sz="1000" b="1">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Margin (%)</a:t>
                      </a:r>
                      <a:endParaRPr lang="en-GB" sz="10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65D"/>
                    </a:solidFill>
                  </a:tcPr>
                </a:tc>
                <a:tc>
                  <a:txBody>
                    <a:bodyPr/>
                    <a:lstStyle/>
                    <a:p>
                      <a:pPr algn="ctr">
                        <a:spcBef>
                          <a:spcPts val="600"/>
                        </a:spcBef>
                      </a:pPr>
                      <a:r>
                        <a:rPr lang="en-US" sz="1000" b="1">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Bit rate with margin [bits/s]</a:t>
                      </a:r>
                      <a:endParaRPr lang="en-GB" sz="10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65D"/>
                    </a:solidFill>
                  </a:tcPr>
                </a:tc>
                <a:extLst>
                  <a:ext uri="{0D108BD9-81ED-4DB2-BD59-A6C34878D82A}">
                    <a16:rowId xmlns:a16="http://schemas.microsoft.com/office/drawing/2014/main" val="1001853"/>
                  </a:ext>
                </a:extLst>
              </a:tr>
              <a:tr h="215900">
                <a:tc>
                  <a:txBody>
                    <a:bodyPr/>
                    <a:lstStyle/>
                    <a:p>
                      <a:pPr>
                        <a:spcBef>
                          <a:spcPts val="600"/>
                        </a:spcBef>
                      </a:pPr>
                      <a:r>
                        <a:rPr lang="en-US" sz="1000">
                          <a:solidFill>
                            <a:srgbClr val="00205B"/>
                          </a:solidFill>
                          <a:effectLst/>
                          <a:latin typeface="Trebuchet MS" panose="020B0603020202020204" pitchFamily="34" charset="0"/>
                          <a:ea typeface="Times New Roman" panose="02020603050405020304" pitchFamily="18" charset="0"/>
                          <a:cs typeface="Arial" panose="020B0604020202020204" pitchFamily="34" charset="0"/>
                        </a:rPr>
                        <a:t>Temperature sensors</a:t>
                      </a:r>
                      <a:endParaRPr lang="en-GB" sz="10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pPr>
                      <a:r>
                        <a:rPr lang="en-US" sz="1000">
                          <a:solidFill>
                            <a:srgbClr val="00205B"/>
                          </a:solidFill>
                          <a:effectLst/>
                          <a:latin typeface="Trebuchet MS" panose="020B0603020202020204" pitchFamily="34" charset="0"/>
                          <a:ea typeface="Times New Roman" panose="02020603050405020304" pitchFamily="18" charset="0"/>
                          <a:cs typeface="Arial" panose="020B0604020202020204" pitchFamily="34" charset="0"/>
                        </a:rPr>
                        <a:t>192</a:t>
                      </a:r>
                      <a:endParaRPr lang="en-GB" sz="10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pPr>
                      <a:r>
                        <a:rPr lang="es-ES" sz="1000">
                          <a:solidFill>
                            <a:srgbClr val="00205B"/>
                          </a:solidFill>
                          <a:effectLst/>
                          <a:latin typeface="Trebuchet MS" panose="020B0603020202020204" pitchFamily="34" charset="0"/>
                          <a:ea typeface="Times New Roman" panose="02020603050405020304" pitchFamily="18" charset="0"/>
                          <a:cs typeface="Arial" panose="020B0604020202020204" pitchFamily="34" charset="0"/>
                        </a:rPr>
                        <a:t>20</a:t>
                      </a:r>
                      <a:endParaRPr lang="en-GB" sz="10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pPr>
                      <a:r>
                        <a:rPr lang="es-ES" sz="1000">
                          <a:solidFill>
                            <a:srgbClr val="00205B"/>
                          </a:solidFill>
                          <a:effectLst/>
                          <a:latin typeface="Trebuchet MS" panose="020B0603020202020204" pitchFamily="34" charset="0"/>
                          <a:ea typeface="Times New Roman" panose="02020603050405020304" pitchFamily="18" charset="0"/>
                          <a:cs typeface="Arial" panose="020B0604020202020204" pitchFamily="34" charset="0"/>
                        </a:rPr>
                        <a:t>230,4</a:t>
                      </a:r>
                      <a:endParaRPr lang="en-GB" sz="10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8235300"/>
                  </a:ext>
                </a:extLst>
              </a:tr>
              <a:tr h="215900">
                <a:tc>
                  <a:txBody>
                    <a:bodyPr/>
                    <a:lstStyle/>
                    <a:p>
                      <a:pPr>
                        <a:spcBef>
                          <a:spcPts val="600"/>
                        </a:spcBef>
                      </a:pPr>
                      <a:r>
                        <a:rPr lang="en-US" sz="1000">
                          <a:solidFill>
                            <a:srgbClr val="00205B"/>
                          </a:solidFill>
                          <a:effectLst/>
                          <a:latin typeface="Trebuchet MS" panose="020B0603020202020204" pitchFamily="34" charset="0"/>
                          <a:ea typeface="Times New Roman" panose="02020603050405020304" pitchFamily="18" charset="0"/>
                          <a:cs typeface="Arial" panose="020B0604020202020204" pitchFamily="34" charset="0"/>
                        </a:rPr>
                        <a:t>Magnetometers </a:t>
                      </a:r>
                      <a:endParaRPr lang="en-GB" sz="10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pPr>
                      <a:r>
                        <a:rPr lang="en-US" sz="1000">
                          <a:solidFill>
                            <a:srgbClr val="00205B"/>
                          </a:solidFill>
                          <a:effectLst/>
                          <a:latin typeface="Trebuchet MS" panose="020B0603020202020204" pitchFamily="34" charset="0"/>
                          <a:ea typeface="Times New Roman" panose="02020603050405020304" pitchFamily="18" charset="0"/>
                          <a:cs typeface="Arial" panose="020B0604020202020204" pitchFamily="34" charset="0"/>
                        </a:rPr>
                        <a:t>96</a:t>
                      </a:r>
                      <a:endParaRPr lang="en-GB" sz="10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pPr>
                      <a:r>
                        <a:rPr lang="es-ES" sz="1000">
                          <a:solidFill>
                            <a:srgbClr val="00205B"/>
                          </a:solidFill>
                          <a:effectLst/>
                          <a:latin typeface="Trebuchet MS" panose="020B0603020202020204" pitchFamily="34" charset="0"/>
                          <a:ea typeface="Times New Roman" panose="02020603050405020304" pitchFamily="18" charset="0"/>
                          <a:cs typeface="Arial" panose="020B0604020202020204" pitchFamily="34" charset="0"/>
                        </a:rPr>
                        <a:t>20</a:t>
                      </a:r>
                      <a:endParaRPr lang="en-GB" sz="10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pPr>
                      <a:r>
                        <a:rPr lang="de-DE" sz="1000">
                          <a:solidFill>
                            <a:srgbClr val="00205B"/>
                          </a:solidFill>
                          <a:effectLst/>
                          <a:latin typeface="Trebuchet MS" panose="020B0603020202020204" pitchFamily="34" charset="0"/>
                          <a:ea typeface="Times New Roman" panose="02020603050405020304" pitchFamily="18" charset="0"/>
                          <a:cs typeface="Arial" panose="020B0604020202020204" pitchFamily="34" charset="0"/>
                        </a:rPr>
                        <a:t>115,2</a:t>
                      </a:r>
                      <a:endParaRPr lang="en-GB" sz="10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3851515"/>
                  </a:ext>
                </a:extLst>
              </a:tr>
              <a:tr h="215900">
                <a:tc>
                  <a:txBody>
                    <a:bodyPr/>
                    <a:lstStyle/>
                    <a:p>
                      <a:pPr>
                        <a:spcBef>
                          <a:spcPts val="600"/>
                        </a:spcBef>
                      </a:pPr>
                      <a:r>
                        <a:rPr lang="en-US" sz="1000" dirty="0">
                          <a:solidFill>
                            <a:srgbClr val="00205B"/>
                          </a:solidFill>
                          <a:effectLst/>
                          <a:latin typeface="Trebuchet MS" panose="020B0603020202020204" pitchFamily="34" charset="0"/>
                          <a:ea typeface="Times New Roman" panose="02020603050405020304" pitchFamily="18" charset="0"/>
                          <a:cs typeface="Arial" panose="020B0604020202020204" pitchFamily="34" charset="0"/>
                        </a:rPr>
                        <a:t>Coil</a:t>
                      </a:r>
                      <a:endParaRPr lang="en-GB" sz="1000" dirty="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pPr>
                      <a:r>
                        <a:rPr lang="en-US" sz="1000">
                          <a:solidFill>
                            <a:srgbClr val="00205B"/>
                          </a:solidFill>
                          <a:effectLst/>
                          <a:latin typeface="Trebuchet MS" panose="020B0603020202020204" pitchFamily="34" charset="0"/>
                          <a:ea typeface="Times New Roman" panose="02020603050405020304" pitchFamily="18" charset="0"/>
                          <a:cs typeface="Arial" panose="020B0604020202020204" pitchFamily="34" charset="0"/>
                        </a:rPr>
                        <a:t>48</a:t>
                      </a:r>
                      <a:endParaRPr lang="en-GB" sz="10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pPr>
                      <a:r>
                        <a:rPr lang="es-ES" sz="1000">
                          <a:solidFill>
                            <a:srgbClr val="00205B"/>
                          </a:solidFill>
                          <a:effectLst/>
                          <a:latin typeface="Trebuchet MS" panose="020B0603020202020204" pitchFamily="34" charset="0"/>
                          <a:ea typeface="Times New Roman" panose="02020603050405020304" pitchFamily="18" charset="0"/>
                          <a:cs typeface="Arial" panose="020B0604020202020204" pitchFamily="34" charset="0"/>
                        </a:rPr>
                        <a:t>20</a:t>
                      </a:r>
                      <a:endParaRPr lang="en-GB" sz="10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pPr>
                      <a:r>
                        <a:rPr lang="de-DE" sz="1000">
                          <a:solidFill>
                            <a:srgbClr val="00205B"/>
                          </a:solidFill>
                          <a:effectLst/>
                          <a:latin typeface="Trebuchet MS" panose="020B0603020202020204" pitchFamily="34" charset="0"/>
                          <a:ea typeface="Times New Roman" panose="02020603050405020304" pitchFamily="18" charset="0"/>
                          <a:cs typeface="Arial" panose="020B0604020202020204" pitchFamily="34" charset="0"/>
                        </a:rPr>
                        <a:t>57,6</a:t>
                      </a:r>
                      <a:endParaRPr lang="en-GB" sz="10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598071"/>
                  </a:ext>
                </a:extLst>
              </a:tr>
              <a:tr h="215900">
                <a:tc>
                  <a:txBody>
                    <a:bodyPr/>
                    <a:lstStyle/>
                    <a:p>
                      <a:pPr>
                        <a:spcBef>
                          <a:spcPts val="600"/>
                        </a:spcBef>
                      </a:pPr>
                      <a:r>
                        <a:rPr lang="en-US" sz="1000">
                          <a:solidFill>
                            <a:srgbClr val="00205B"/>
                          </a:solidFill>
                          <a:effectLst/>
                          <a:latin typeface="Trebuchet MS" panose="020B0603020202020204" pitchFamily="34" charset="0"/>
                          <a:ea typeface="Times New Roman" panose="02020603050405020304" pitchFamily="18" charset="0"/>
                          <a:cs typeface="Arial" panose="020B0604020202020204" pitchFamily="34" charset="0"/>
                        </a:rPr>
                        <a:t>Heaters</a:t>
                      </a:r>
                      <a:endParaRPr lang="en-GB" sz="10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pPr>
                      <a:r>
                        <a:rPr lang="en-US" sz="1000">
                          <a:solidFill>
                            <a:srgbClr val="00205B"/>
                          </a:solidFill>
                          <a:effectLst/>
                          <a:latin typeface="Trebuchet MS" panose="020B0603020202020204" pitchFamily="34" charset="0"/>
                          <a:ea typeface="Times New Roman" panose="02020603050405020304" pitchFamily="18" charset="0"/>
                          <a:cs typeface="Arial" panose="020B0604020202020204" pitchFamily="34" charset="0"/>
                        </a:rPr>
                        <a:t>0</a:t>
                      </a:r>
                      <a:endParaRPr lang="en-GB" sz="10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pPr>
                      <a:r>
                        <a:rPr lang="es-ES" sz="1000">
                          <a:solidFill>
                            <a:srgbClr val="00205B"/>
                          </a:solidFill>
                          <a:effectLst/>
                          <a:latin typeface="Trebuchet MS" panose="020B0603020202020204" pitchFamily="34" charset="0"/>
                          <a:ea typeface="Times New Roman" panose="02020603050405020304" pitchFamily="18" charset="0"/>
                          <a:cs typeface="Arial" panose="020B0604020202020204" pitchFamily="34" charset="0"/>
                        </a:rPr>
                        <a:t>20</a:t>
                      </a:r>
                      <a:endParaRPr lang="en-GB" sz="10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pPr>
                      <a:r>
                        <a:rPr lang="de-DE" sz="1000">
                          <a:solidFill>
                            <a:srgbClr val="00205B"/>
                          </a:solidFill>
                          <a:effectLst/>
                          <a:latin typeface="Trebuchet MS" panose="020B0603020202020204" pitchFamily="34" charset="0"/>
                          <a:ea typeface="Times New Roman" panose="02020603050405020304" pitchFamily="18" charset="0"/>
                          <a:cs typeface="Arial" panose="020B0604020202020204" pitchFamily="34" charset="0"/>
                        </a:rPr>
                        <a:t>0</a:t>
                      </a:r>
                      <a:endParaRPr lang="en-GB" sz="10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0436334"/>
                  </a:ext>
                </a:extLst>
              </a:tr>
              <a:tr h="215900">
                <a:tc>
                  <a:txBody>
                    <a:bodyPr/>
                    <a:lstStyle/>
                    <a:p>
                      <a:pPr>
                        <a:spcBef>
                          <a:spcPts val="600"/>
                        </a:spcBef>
                      </a:pPr>
                      <a:r>
                        <a:rPr lang="en-US" sz="1000">
                          <a:solidFill>
                            <a:srgbClr val="00205B"/>
                          </a:solidFill>
                          <a:effectLst/>
                          <a:latin typeface="Trebuchet MS" panose="020B0603020202020204" pitchFamily="34" charset="0"/>
                          <a:ea typeface="Times New Roman" panose="02020603050405020304" pitchFamily="18" charset="0"/>
                          <a:cs typeface="Arial" panose="020B0604020202020204" pitchFamily="34" charset="0"/>
                        </a:rPr>
                        <a:t>Radiation monitor </a:t>
                      </a:r>
                      <a:endParaRPr lang="en-GB" sz="10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pPr>
                      <a:r>
                        <a:rPr lang="en-US" sz="1000">
                          <a:solidFill>
                            <a:srgbClr val="00205B"/>
                          </a:solidFill>
                          <a:effectLst/>
                          <a:latin typeface="Trebuchet MS" panose="020B0603020202020204" pitchFamily="34" charset="0"/>
                          <a:ea typeface="Times New Roman" panose="02020603050405020304" pitchFamily="18" charset="0"/>
                          <a:cs typeface="Arial" panose="020B0604020202020204" pitchFamily="34" charset="0"/>
                        </a:rPr>
                        <a:t>113</a:t>
                      </a:r>
                      <a:endParaRPr lang="en-GB" sz="10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pPr>
                      <a:r>
                        <a:rPr lang="es-ES" sz="1000">
                          <a:solidFill>
                            <a:srgbClr val="00205B"/>
                          </a:solidFill>
                          <a:effectLst/>
                          <a:latin typeface="Trebuchet MS" panose="020B0603020202020204" pitchFamily="34" charset="0"/>
                          <a:ea typeface="Times New Roman" panose="02020603050405020304" pitchFamily="18" charset="0"/>
                          <a:cs typeface="Arial" panose="020B0604020202020204" pitchFamily="34" charset="0"/>
                        </a:rPr>
                        <a:t>20</a:t>
                      </a:r>
                      <a:endParaRPr lang="en-GB" sz="10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pPr>
                      <a:r>
                        <a:rPr lang="de-DE" sz="1000">
                          <a:solidFill>
                            <a:srgbClr val="00205B"/>
                          </a:solidFill>
                          <a:effectLst/>
                          <a:latin typeface="Trebuchet MS" panose="020B0603020202020204" pitchFamily="34" charset="0"/>
                          <a:ea typeface="Times New Roman" panose="02020603050405020304" pitchFamily="18" charset="0"/>
                          <a:cs typeface="Arial" panose="020B0604020202020204" pitchFamily="34" charset="0"/>
                        </a:rPr>
                        <a:t>135,6</a:t>
                      </a:r>
                      <a:endParaRPr lang="en-GB" sz="10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2928692"/>
                  </a:ext>
                </a:extLst>
              </a:tr>
              <a:tr h="215900">
                <a:tc>
                  <a:txBody>
                    <a:bodyPr/>
                    <a:lstStyle/>
                    <a:p>
                      <a:pPr>
                        <a:spcBef>
                          <a:spcPts val="600"/>
                        </a:spcBef>
                      </a:pPr>
                      <a:r>
                        <a:rPr lang="en-US" sz="1000">
                          <a:solidFill>
                            <a:srgbClr val="00205B"/>
                          </a:solidFill>
                          <a:effectLst/>
                          <a:latin typeface="Trebuchet MS" panose="020B0603020202020204" pitchFamily="34" charset="0"/>
                          <a:ea typeface="Times New Roman" panose="02020603050405020304" pitchFamily="18" charset="0"/>
                          <a:cs typeface="Arial" panose="020B0604020202020204" pitchFamily="34" charset="0"/>
                        </a:rPr>
                        <a:t>Housekeeping</a:t>
                      </a:r>
                      <a:endParaRPr lang="en-GB" sz="10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pPr>
                      <a:r>
                        <a:rPr lang="en-US" sz="1000">
                          <a:solidFill>
                            <a:srgbClr val="00205B"/>
                          </a:solidFill>
                          <a:effectLst/>
                          <a:latin typeface="Trebuchet MS" panose="020B0603020202020204" pitchFamily="34" charset="0"/>
                          <a:ea typeface="Times New Roman" panose="02020603050405020304" pitchFamily="18" charset="0"/>
                          <a:cs typeface="Arial" panose="020B0604020202020204" pitchFamily="34" charset="0"/>
                        </a:rPr>
                        <a:t>50</a:t>
                      </a:r>
                      <a:endParaRPr lang="en-GB" sz="10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pPr>
                      <a:r>
                        <a:rPr lang="es-ES" sz="1000">
                          <a:solidFill>
                            <a:srgbClr val="00205B"/>
                          </a:solidFill>
                          <a:effectLst/>
                          <a:latin typeface="Trebuchet MS" panose="020B0603020202020204" pitchFamily="34" charset="0"/>
                          <a:ea typeface="Times New Roman" panose="02020603050405020304" pitchFamily="18" charset="0"/>
                          <a:cs typeface="Arial" panose="020B0604020202020204" pitchFamily="34" charset="0"/>
                        </a:rPr>
                        <a:t>20</a:t>
                      </a:r>
                      <a:endParaRPr lang="en-GB" sz="10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pPr>
                      <a:r>
                        <a:rPr lang="de-DE" sz="1000">
                          <a:solidFill>
                            <a:srgbClr val="00205B"/>
                          </a:solidFill>
                          <a:effectLst/>
                          <a:latin typeface="Trebuchet MS" panose="020B0603020202020204" pitchFamily="34" charset="0"/>
                          <a:ea typeface="Times New Roman" panose="02020603050405020304" pitchFamily="18" charset="0"/>
                          <a:cs typeface="Arial" panose="020B0604020202020204" pitchFamily="34" charset="0"/>
                        </a:rPr>
                        <a:t>60</a:t>
                      </a:r>
                      <a:endParaRPr lang="en-GB" sz="10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6732228"/>
                  </a:ext>
                </a:extLst>
              </a:tr>
              <a:tr h="215900">
                <a:tc>
                  <a:txBody>
                    <a:bodyPr/>
                    <a:lstStyle/>
                    <a:p>
                      <a:pPr>
                        <a:spcBef>
                          <a:spcPts val="600"/>
                        </a:spcBef>
                      </a:pPr>
                      <a:r>
                        <a:rPr lang="es-ES" sz="1000">
                          <a:solidFill>
                            <a:srgbClr val="00205B"/>
                          </a:solidFill>
                          <a:effectLst/>
                          <a:latin typeface="Trebuchet MS" panose="020B0603020202020204" pitchFamily="34" charset="0"/>
                          <a:ea typeface="Times New Roman" panose="02020603050405020304" pitchFamily="18" charset="0"/>
                          <a:cs typeface="Arial" panose="020B0604020202020204" pitchFamily="34" charset="0"/>
                        </a:rPr>
                        <a:t>Total </a:t>
                      </a:r>
                      <a:endParaRPr lang="en-GB" sz="10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pPr>
                      <a:r>
                        <a:rPr lang="es-ES" sz="1000">
                          <a:solidFill>
                            <a:srgbClr val="00205B"/>
                          </a:solidFill>
                          <a:effectLst/>
                          <a:latin typeface="Trebuchet MS" panose="020B0603020202020204" pitchFamily="34" charset="0"/>
                          <a:ea typeface="Times New Roman" panose="02020603050405020304" pitchFamily="18" charset="0"/>
                          <a:cs typeface="Arial" panose="020B0604020202020204" pitchFamily="34" charset="0"/>
                        </a:rPr>
                        <a:t> </a:t>
                      </a:r>
                      <a:endParaRPr lang="en-GB" sz="10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pPr>
                      <a:r>
                        <a:rPr lang="de-DE" sz="1000">
                          <a:solidFill>
                            <a:srgbClr val="00205B"/>
                          </a:solidFill>
                          <a:effectLst/>
                          <a:latin typeface="Trebuchet MS" panose="020B0603020202020204" pitchFamily="34" charset="0"/>
                          <a:ea typeface="Times New Roman" panose="02020603050405020304" pitchFamily="18" charset="0"/>
                          <a:cs typeface="Arial" panose="020B0604020202020204" pitchFamily="34" charset="0"/>
                        </a:rPr>
                        <a:t> </a:t>
                      </a:r>
                      <a:endParaRPr lang="en-GB" sz="10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pPr>
                      <a:r>
                        <a:rPr lang="es-ES" sz="1000" dirty="0">
                          <a:solidFill>
                            <a:srgbClr val="00205B"/>
                          </a:solidFill>
                          <a:effectLst/>
                          <a:latin typeface="Trebuchet MS" panose="020B0603020202020204" pitchFamily="34" charset="0"/>
                          <a:ea typeface="Times New Roman" panose="02020603050405020304" pitchFamily="18" charset="0"/>
                          <a:cs typeface="Arial" panose="020B0604020202020204" pitchFamily="34" charset="0"/>
                        </a:rPr>
                        <a:t>538,8</a:t>
                      </a:r>
                      <a:endParaRPr lang="en-GB" sz="1000" dirty="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10430607"/>
                  </a:ext>
                </a:extLst>
              </a:tr>
              <a:tr h="215900">
                <a:tc>
                  <a:txBody>
                    <a:bodyPr/>
                    <a:lstStyle/>
                    <a:p>
                      <a:pPr>
                        <a:spcBef>
                          <a:spcPts val="600"/>
                        </a:spcBef>
                      </a:pPr>
                      <a:r>
                        <a:rPr lang="en-US" sz="100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Actuation mode</a:t>
                      </a:r>
                      <a:endParaRPr lang="en-GB" sz="10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65D"/>
                    </a:solidFill>
                  </a:tcPr>
                </a:tc>
                <a:tc>
                  <a:txBody>
                    <a:bodyPr/>
                    <a:lstStyle/>
                    <a:p>
                      <a:pPr algn="ctr">
                        <a:spcBef>
                          <a:spcPts val="600"/>
                        </a:spcBef>
                      </a:pPr>
                      <a:r>
                        <a:rPr lang="es-ES" sz="100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 </a:t>
                      </a:r>
                      <a:endParaRPr lang="en-GB" sz="10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65D"/>
                    </a:solidFill>
                  </a:tcPr>
                </a:tc>
                <a:tc>
                  <a:txBody>
                    <a:bodyPr/>
                    <a:lstStyle/>
                    <a:p>
                      <a:pPr algn="ctr">
                        <a:spcBef>
                          <a:spcPts val="600"/>
                        </a:spcBef>
                      </a:pPr>
                      <a:r>
                        <a:rPr lang="de-DE" sz="100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 </a:t>
                      </a:r>
                      <a:endParaRPr lang="en-GB" sz="10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65D"/>
                    </a:solidFill>
                  </a:tcPr>
                </a:tc>
                <a:tc>
                  <a:txBody>
                    <a:bodyPr/>
                    <a:lstStyle/>
                    <a:p>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65D"/>
                    </a:solidFill>
                  </a:tcPr>
                </a:tc>
                <a:extLst>
                  <a:ext uri="{0D108BD9-81ED-4DB2-BD59-A6C34878D82A}">
                    <a16:rowId xmlns:a16="http://schemas.microsoft.com/office/drawing/2014/main" val="2994021124"/>
                  </a:ext>
                </a:extLst>
              </a:tr>
              <a:tr h="215900">
                <a:tc>
                  <a:txBody>
                    <a:bodyPr/>
                    <a:lstStyle/>
                    <a:p>
                      <a:pPr>
                        <a:spcBef>
                          <a:spcPts val="600"/>
                        </a:spcBef>
                      </a:pPr>
                      <a:r>
                        <a:rPr lang="en-US" sz="1000">
                          <a:solidFill>
                            <a:srgbClr val="00205B"/>
                          </a:solidFill>
                          <a:effectLst/>
                          <a:latin typeface="Trebuchet MS" panose="020B0603020202020204" pitchFamily="34" charset="0"/>
                          <a:ea typeface="Times New Roman" panose="02020603050405020304" pitchFamily="18" charset="0"/>
                          <a:cs typeface="Arial" panose="020B0604020202020204" pitchFamily="34" charset="0"/>
                        </a:rPr>
                        <a:t>Temperature sensors</a:t>
                      </a:r>
                      <a:endParaRPr lang="en-GB" sz="10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pPr>
                      <a:r>
                        <a:rPr lang="en-US" sz="1000">
                          <a:solidFill>
                            <a:srgbClr val="00205B"/>
                          </a:solidFill>
                          <a:effectLst/>
                          <a:latin typeface="Trebuchet MS" panose="020B0603020202020204" pitchFamily="34" charset="0"/>
                          <a:ea typeface="Times New Roman" panose="02020603050405020304" pitchFamily="18" charset="0"/>
                          <a:cs typeface="Arial" panose="020B0604020202020204" pitchFamily="34" charset="0"/>
                        </a:rPr>
                        <a:t>192</a:t>
                      </a:r>
                      <a:endParaRPr lang="en-GB" sz="10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pPr>
                      <a:r>
                        <a:rPr lang="es-ES" sz="1000">
                          <a:solidFill>
                            <a:srgbClr val="00205B"/>
                          </a:solidFill>
                          <a:effectLst/>
                          <a:latin typeface="Trebuchet MS" panose="020B0603020202020204" pitchFamily="34" charset="0"/>
                          <a:ea typeface="Times New Roman" panose="02020603050405020304" pitchFamily="18" charset="0"/>
                          <a:cs typeface="Arial" panose="020B0604020202020204" pitchFamily="34" charset="0"/>
                        </a:rPr>
                        <a:t>20</a:t>
                      </a:r>
                      <a:endParaRPr lang="en-GB" sz="10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pPr>
                      <a:r>
                        <a:rPr lang="es-ES" sz="1000">
                          <a:solidFill>
                            <a:srgbClr val="00205B"/>
                          </a:solidFill>
                          <a:effectLst/>
                          <a:latin typeface="Trebuchet MS" panose="020B0603020202020204" pitchFamily="34" charset="0"/>
                          <a:ea typeface="Times New Roman" panose="02020603050405020304" pitchFamily="18" charset="0"/>
                          <a:cs typeface="Arial" panose="020B0604020202020204" pitchFamily="34" charset="0"/>
                        </a:rPr>
                        <a:t>230,4</a:t>
                      </a:r>
                      <a:endParaRPr lang="en-GB" sz="10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5775500"/>
                  </a:ext>
                </a:extLst>
              </a:tr>
              <a:tr h="215900">
                <a:tc>
                  <a:txBody>
                    <a:bodyPr/>
                    <a:lstStyle/>
                    <a:p>
                      <a:pPr>
                        <a:spcBef>
                          <a:spcPts val="600"/>
                        </a:spcBef>
                      </a:pPr>
                      <a:r>
                        <a:rPr lang="en-US" sz="1000">
                          <a:solidFill>
                            <a:srgbClr val="00205B"/>
                          </a:solidFill>
                          <a:effectLst/>
                          <a:latin typeface="Trebuchet MS" panose="020B0603020202020204" pitchFamily="34" charset="0"/>
                          <a:ea typeface="Times New Roman" panose="02020603050405020304" pitchFamily="18" charset="0"/>
                          <a:cs typeface="Arial" panose="020B0604020202020204" pitchFamily="34" charset="0"/>
                        </a:rPr>
                        <a:t>Magnetometers </a:t>
                      </a:r>
                      <a:endParaRPr lang="en-GB" sz="10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pPr>
                      <a:r>
                        <a:rPr lang="en-US" sz="1000">
                          <a:solidFill>
                            <a:srgbClr val="00205B"/>
                          </a:solidFill>
                          <a:effectLst/>
                          <a:latin typeface="Trebuchet MS" panose="020B0603020202020204" pitchFamily="34" charset="0"/>
                          <a:ea typeface="Times New Roman" panose="02020603050405020304" pitchFamily="18" charset="0"/>
                          <a:cs typeface="Arial" panose="020B0604020202020204" pitchFamily="34" charset="0"/>
                        </a:rPr>
                        <a:t>96</a:t>
                      </a:r>
                      <a:endParaRPr lang="en-GB" sz="10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pPr>
                      <a:r>
                        <a:rPr lang="es-ES" sz="1000">
                          <a:solidFill>
                            <a:srgbClr val="00205B"/>
                          </a:solidFill>
                          <a:effectLst/>
                          <a:latin typeface="Trebuchet MS" panose="020B0603020202020204" pitchFamily="34" charset="0"/>
                          <a:ea typeface="Times New Roman" panose="02020603050405020304" pitchFamily="18" charset="0"/>
                          <a:cs typeface="Arial" panose="020B0604020202020204" pitchFamily="34" charset="0"/>
                        </a:rPr>
                        <a:t>20</a:t>
                      </a:r>
                      <a:endParaRPr lang="en-GB" sz="10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pPr>
                      <a:r>
                        <a:rPr lang="de-DE" sz="1000">
                          <a:solidFill>
                            <a:srgbClr val="00205B"/>
                          </a:solidFill>
                          <a:effectLst/>
                          <a:latin typeface="Trebuchet MS" panose="020B0603020202020204" pitchFamily="34" charset="0"/>
                          <a:ea typeface="Times New Roman" panose="02020603050405020304" pitchFamily="18" charset="0"/>
                          <a:cs typeface="Arial" panose="020B0604020202020204" pitchFamily="34" charset="0"/>
                        </a:rPr>
                        <a:t>115,2</a:t>
                      </a:r>
                      <a:endParaRPr lang="en-GB" sz="10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5591326"/>
                  </a:ext>
                </a:extLst>
              </a:tr>
              <a:tr h="215900">
                <a:tc>
                  <a:txBody>
                    <a:bodyPr/>
                    <a:lstStyle/>
                    <a:p>
                      <a:pPr>
                        <a:spcBef>
                          <a:spcPts val="600"/>
                        </a:spcBef>
                      </a:pPr>
                      <a:r>
                        <a:rPr lang="en-US" sz="1000">
                          <a:solidFill>
                            <a:srgbClr val="00205B"/>
                          </a:solidFill>
                          <a:effectLst/>
                          <a:latin typeface="Trebuchet MS" panose="020B0603020202020204" pitchFamily="34" charset="0"/>
                          <a:ea typeface="Times New Roman" panose="02020603050405020304" pitchFamily="18" charset="0"/>
                          <a:cs typeface="Arial" panose="020B0604020202020204" pitchFamily="34" charset="0"/>
                        </a:rPr>
                        <a:t>Coil</a:t>
                      </a:r>
                      <a:endParaRPr lang="en-GB" sz="10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pPr>
                      <a:r>
                        <a:rPr lang="en-US" sz="1000">
                          <a:solidFill>
                            <a:srgbClr val="00205B"/>
                          </a:solidFill>
                          <a:effectLst/>
                          <a:latin typeface="Trebuchet MS" panose="020B0603020202020204" pitchFamily="34" charset="0"/>
                          <a:ea typeface="Times New Roman" panose="02020603050405020304" pitchFamily="18" charset="0"/>
                          <a:cs typeface="Arial" panose="020B0604020202020204" pitchFamily="34" charset="0"/>
                        </a:rPr>
                        <a:t>48</a:t>
                      </a:r>
                      <a:endParaRPr lang="en-GB" sz="10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pPr>
                      <a:r>
                        <a:rPr lang="es-ES" sz="1000">
                          <a:solidFill>
                            <a:srgbClr val="00205B"/>
                          </a:solidFill>
                          <a:effectLst/>
                          <a:latin typeface="Trebuchet MS" panose="020B0603020202020204" pitchFamily="34" charset="0"/>
                          <a:ea typeface="Times New Roman" panose="02020603050405020304" pitchFamily="18" charset="0"/>
                          <a:cs typeface="Arial" panose="020B0604020202020204" pitchFamily="34" charset="0"/>
                        </a:rPr>
                        <a:t>20</a:t>
                      </a:r>
                      <a:endParaRPr lang="en-GB" sz="10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pPr>
                      <a:r>
                        <a:rPr lang="de-DE" sz="1000">
                          <a:solidFill>
                            <a:srgbClr val="00205B"/>
                          </a:solidFill>
                          <a:effectLst/>
                          <a:latin typeface="Trebuchet MS" panose="020B0603020202020204" pitchFamily="34" charset="0"/>
                          <a:ea typeface="Times New Roman" panose="02020603050405020304" pitchFamily="18" charset="0"/>
                          <a:cs typeface="Arial" panose="020B0604020202020204" pitchFamily="34" charset="0"/>
                        </a:rPr>
                        <a:t>57,6</a:t>
                      </a:r>
                      <a:endParaRPr lang="en-GB" sz="10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9067742"/>
                  </a:ext>
                </a:extLst>
              </a:tr>
              <a:tr h="215900">
                <a:tc>
                  <a:txBody>
                    <a:bodyPr/>
                    <a:lstStyle/>
                    <a:p>
                      <a:pPr>
                        <a:spcBef>
                          <a:spcPts val="600"/>
                        </a:spcBef>
                      </a:pPr>
                      <a:r>
                        <a:rPr lang="en-US" sz="1000">
                          <a:solidFill>
                            <a:srgbClr val="00205B"/>
                          </a:solidFill>
                          <a:effectLst/>
                          <a:latin typeface="Trebuchet MS" panose="020B0603020202020204" pitchFamily="34" charset="0"/>
                          <a:ea typeface="Times New Roman" panose="02020603050405020304" pitchFamily="18" charset="0"/>
                          <a:cs typeface="Arial" panose="020B0604020202020204" pitchFamily="34" charset="0"/>
                        </a:rPr>
                        <a:t>Heaters</a:t>
                      </a:r>
                      <a:endParaRPr lang="en-GB" sz="10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pPr>
                      <a:r>
                        <a:rPr lang="en-US" sz="1000">
                          <a:solidFill>
                            <a:srgbClr val="00205B"/>
                          </a:solidFill>
                          <a:effectLst/>
                          <a:latin typeface="Trebuchet MS" panose="020B0603020202020204" pitchFamily="34" charset="0"/>
                          <a:ea typeface="Times New Roman" panose="02020603050405020304" pitchFamily="18" charset="0"/>
                          <a:cs typeface="Arial" panose="020B0604020202020204" pitchFamily="34" charset="0"/>
                        </a:rPr>
                        <a:t>256</a:t>
                      </a:r>
                      <a:endParaRPr lang="en-GB" sz="10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pPr>
                      <a:r>
                        <a:rPr lang="es-ES" sz="1000">
                          <a:solidFill>
                            <a:srgbClr val="00205B"/>
                          </a:solidFill>
                          <a:effectLst/>
                          <a:latin typeface="Trebuchet MS" panose="020B0603020202020204" pitchFamily="34" charset="0"/>
                          <a:ea typeface="Times New Roman" panose="02020603050405020304" pitchFamily="18" charset="0"/>
                          <a:cs typeface="Arial" panose="020B0604020202020204" pitchFamily="34" charset="0"/>
                        </a:rPr>
                        <a:t>20</a:t>
                      </a:r>
                      <a:endParaRPr lang="en-GB" sz="10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pPr>
                      <a:r>
                        <a:rPr lang="de-DE" sz="1000">
                          <a:solidFill>
                            <a:srgbClr val="00205B"/>
                          </a:solidFill>
                          <a:effectLst/>
                          <a:latin typeface="Trebuchet MS" panose="020B0603020202020204" pitchFamily="34" charset="0"/>
                          <a:ea typeface="Times New Roman" panose="02020603050405020304" pitchFamily="18" charset="0"/>
                          <a:cs typeface="Arial" panose="020B0604020202020204" pitchFamily="34" charset="0"/>
                        </a:rPr>
                        <a:t>307,2</a:t>
                      </a:r>
                      <a:endParaRPr lang="en-GB" sz="10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1022488"/>
                  </a:ext>
                </a:extLst>
              </a:tr>
              <a:tr h="215900">
                <a:tc>
                  <a:txBody>
                    <a:bodyPr/>
                    <a:lstStyle/>
                    <a:p>
                      <a:pPr>
                        <a:spcBef>
                          <a:spcPts val="600"/>
                        </a:spcBef>
                      </a:pPr>
                      <a:r>
                        <a:rPr lang="en-US" sz="1000">
                          <a:solidFill>
                            <a:srgbClr val="00205B"/>
                          </a:solidFill>
                          <a:effectLst/>
                          <a:latin typeface="Trebuchet MS" panose="020B0603020202020204" pitchFamily="34" charset="0"/>
                          <a:ea typeface="Times New Roman" panose="02020603050405020304" pitchFamily="18" charset="0"/>
                          <a:cs typeface="Arial" panose="020B0604020202020204" pitchFamily="34" charset="0"/>
                        </a:rPr>
                        <a:t>Radiation monitor </a:t>
                      </a:r>
                      <a:endParaRPr lang="en-GB" sz="10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pPr>
                      <a:r>
                        <a:rPr lang="en-US" sz="1000">
                          <a:solidFill>
                            <a:srgbClr val="00205B"/>
                          </a:solidFill>
                          <a:effectLst/>
                          <a:latin typeface="Trebuchet MS" panose="020B0603020202020204" pitchFamily="34" charset="0"/>
                          <a:ea typeface="Times New Roman" panose="02020603050405020304" pitchFamily="18" charset="0"/>
                          <a:cs typeface="Arial" panose="020B0604020202020204" pitchFamily="34" charset="0"/>
                        </a:rPr>
                        <a:t>113</a:t>
                      </a:r>
                      <a:endParaRPr lang="en-GB" sz="10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pPr>
                      <a:r>
                        <a:rPr lang="es-ES" sz="1000">
                          <a:solidFill>
                            <a:srgbClr val="00205B"/>
                          </a:solidFill>
                          <a:effectLst/>
                          <a:latin typeface="Trebuchet MS" panose="020B0603020202020204" pitchFamily="34" charset="0"/>
                          <a:ea typeface="Times New Roman" panose="02020603050405020304" pitchFamily="18" charset="0"/>
                          <a:cs typeface="Arial" panose="020B0604020202020204" pitchFamily="34" charset="0"/>
                        </a:rPr>
                        <a:t>20</a:t>
                      </a:r>
                      <a:endParaRPr lang="en-GB" sz="10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pPr>
                      <a:r>
                        <a:rPr lang="de-DE" sz="1000">
                          <a:solidFill>
                            <a:srgbClr val="00205B"/>
                          </a:solidFill>
                          <a:effectLst/>
                          <a:latin typeface="Trebuchet MS" panose="020B0603020202020204" pitchFamily="34" charset="0"/>
                          <a:ea typeface="Times New Roman" panose="02020603050405020304" pitchFamily="18" charset="0"/>
                          <a:cs typeface="Arial" panose="020B0604020202020204" pitchFamily="34" charset="0"/>
                        </a:rPr>
                        <a:t>135,6</a:t>
                      </a:r>
                      <a:endParaRPr lang="en-GB" sz="10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31889"/>
                  </a:ext>
                </a:extLst>
              </a:tr>
              <a:tr h="215900">
                <a:tc>
                  <a:txBody>
                    <a:bodyPr/>
                    <a:lstStyle/>
                    <a:p>
                      <a:pPr>
                        <a:spcBef>
                          <a:spcPts val="600"/>
                        </a:spcBef>
                      </a:pPr>
                      <a:r>
                        <a:rPr lang="en-US" sz="1000">
                          <a:solidFill>
                            <a:srgbClr val="00205B"/>
                          </a:solidFill>
                          <a:effectLst/>
                          <a:latin typeface="Trebuchet MS" panose="020B0603020202020204" pitchFamily="34" charset="0"/>
                          <a:ea typeface="Times New Roman" panose="02020603050405020304" pitchFamily="18" charset="0"/>
                          <a:cs typeface="Arial" panose="020B0604020202020204" pitchFamily="34" charset="0"/>
                        </a:rPr>
                        <a:t>Housekeeping</a:t>
                      </a:r>
                      <a:endParaRPr lang="en-GB" sz="10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pPr>
                      <a:r>
                        <a:rPr lang="en-US" sz="1000">
                          <a:solidFill>
                            <a:srgbClr val="00205B"/>
                          </a:solidFill>
                          <a:effectLst/>
                          <a:latin typeface="Trebuchet MS" panose="020B0603020202020204" pitchFamily="34" charset="0"/>
                          <a:ea typeface="Times New Roman" panose="02020603050405020304" pitchFamily="18" charset="0"/>
                          <a:cs typeface="Arial" panose="020B0604020202020204" pitchFamily="34" charset="0"/>
                        </a:rPr>
                        <a:t>50</a:t>
                      </a:r>
                      <a:endParaRPr lang="en-GB" sz="10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pPr>
                      <a:r>
                        <a:rPr lang="es-ES" sz="1000">
                          <a:solidFill>
                            <a:srgbClr val="00205B"/>
                          </a:solidFill>
                          <a:effectLst/>
                          <a:latin typeface="Trebuchet MS" panose="020B0603020202020204" pitchFamily="34" charset="0"/>
                          <a:ea typeface="Times New Roman" panose="02020603050405020304" pitchFamily="18" charset="0"/>
                          <a:cs typeface="Arial" panose="020B0604020202020204" pitchFamily="34" charset="0"/>
                        </a:rPr>
                        <a:t>20</a:t>
                      </a:r>
                      <a:endParaRPr lang="en-GB" sz="10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pPr>
                      <a:r>
                        <a:rPr lang="de-DE" sz="1000">
                          <a:solidFill>
                            <a:srgbClr val="00205B"/>
                          </a:solidFill>
                          <a:effectLst/>
                          <a:latin typeface="Trebuchet MS" panose="020B0603020202020204" pitchFamily="34" charset="0"/>
                          <a:ea typeface="Times New Roman" panose="02020603050405020304" pitchFamily="18" charset="0"/>
                          <a:cs typeface="Arial" panose="020B0604020202020204" pitchFamily="34" charset="0"/>
                        </a:rPr>
                        <a:t>60</a:t>
                      </a:r>
                      <a:endParaRPr lang="en-GB" sz="10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275229"/>
                  </a:ext>
                </a:extLst>
              </a:tr>
              <a:tr h="215900">
                <a:tc>
                  <a:txBody>
                    <a:bodyPr/>
                    <a:lstStyle/>
                    <a:p>
                      <a:pPr>
                        <a:spcBef>
                          <a:spcPts val="600"/>
                        </a:spcBef>
                      </a:pPr>
                      <a:r>
                        <a:rPr lang="es-ES" sz="1000">
                          <a:solidFill>
                            <a:srgbClr val="00205B"/>
                          </a:solidFill>
                          <a:effectLst/>
                          <a:latin typeface="Trebuchet MS" panose="020B0603020202020204" pitchFamily="34" charset="0"/>
                          <a:ea typeface="Times New Roman" panose="02020603050405020304" pitchFamily="18" charset="0"/>
                          <a:cs typeface="Arial" panose="020B0604020202020204" pitchFamily="34" charset="0"/>
                        </a:rPr>
                        <a:t>Total </a:t>
                      </a:r>
                      <a:endParaRPr lang="en-GB" sz="10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pPr>
                      <a:r>
                        <a:rPr lang="es-ES" sz="1000">
                          <a:solidFill>
                            <a:srgbClr val="00205B"/>
                          </a:solidFill>
                          <a:effectLst/>
                          <a:latin typeface="Trebuchet MS" panose="020B0603020202020204" pitchFamily="34" charset="0"/>
                          <a:ea typeface="Times New Roman" panose="02020603050405020304" pitchFamily="18" charset="0"/>
                          <a:cs typeface="Arial" panose="020B0604020202020204" pitchFamily="34" charset="0"/>
                        </a:rPr>
                        <a:t> </a:t>
                      </a:r>
                      <a:endParaRPr lang="en-GB" sz="10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pPr>
                      <a:r>
                        <a:rPr lang="de-DE" sz="1000">
                          <a:solidFill>
                            <a:srgbClr val="00205B"/>
                          </a:solidFill>
                          <a:effectLst/>
                          <a:latin typeface="Trebuchet MS" panose="020B0603020202020204" pitchFamily="34" charset="0"/>
                          <a:ea typeface="Times New Roman" panose="02020603050405020304" pitchFamily="18" charset="0"/>
                          <a:cs typeface="Arial" panose="020B0604020202020204" pitchFamily="34" charset="0"/>
                        </a:rPr>
                        <a:t> </a:t>
                      </a:r>
                      <a:endParaRPr lang="en-GB" sz="10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pPr>
                      <a:r>
                        <a:rPr lang="es-ES" sz="1000" dirty="0">
                          <a:solidFill>
                            <a:srgbClr val="00205B"/>
                          </a:solidFill>
                          <a:effectLst/>
                          <a:latin typeface="Trebuchet MS" panose="020B0603020202020204" pitchFamily="34" charset="0"/>
                          <a:ea typeface="Times New Roman" panose="02020603050405020304" pitchFamily="18" charset="0"/>
                          <a:cs typeface="Arial" panose="020B0604020202020204" pitchFamily="34" charset="0"/>
                        </a:rPr>
                        <a:t>846,0</a:t>
                      </a:r>
                      <a:endParaRPr lang="en-GB" sz="1000" dirty="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80851662"/>
                  </a:ext>
                </a:extLst>
              </a:tr>
              <a:tr h="215900">
                <a:tc>
                  <a:txBody>
                    <a:bodyPr/>
                    <a:lstStyle/>
                    <a:p>
                      <a:pPr>
                        <a:spcBef>
                          <a:spcPts val="600"/>
                        </a:spcBef>
                      </a:pPr>
                      <a:r>
                        <a:rPr lang="en-US" sz="100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Debug mode</a:t>
                      </a:r>
                      <a:endParaRPr lang="en-GB" sz="10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65D"/>
                    </a:solidFill>
                  </a:tcPr>
                </a:tc>
                <a:tc>
                  <a:txBody>
                    <a:bodyPr/>
                    <a:lstStyle/>
                    <a:p>
                      <a:pPr algn="ctr">
                        <a:spcBef>
                          <a:spcPts val="600"/>
                        </a:spcBef>
                      </a:pPr>
                      <a:r>
                        <a:rPr lang="es-ES" sz="100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 </a:t>
                      </a:r>
                      <a:endParaRPr lang="en-GB" sz="10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65D"/>
                    </a:solidFill>
                  </a:tcPr>
                </a:tc>
                <a:tc>
                  <a:txBody>
                    <a:bodyPr/>
                    <a:lstStyle/>
                    <a:p>
                      <a:pPr algn="ctr">
                        <a:spcBef>
                          <a:spcPts val="600"/>
                        </a:spcBef>
                      </a:pPr>
                      <a:r>
                        <a:rPr lang="de-DE" sz="100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 </a:t>
                      </a:r>
                      <a:endParaRPr lang="en-GB" sz="10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65D"/>
                    </a:solidFill>
                  </a:tcPr>
                </a:tc>
                <a:tc>
                  <a:txBody>
                    <a:bodyPr/>
                    <a:lstStyle/>
                    <a:p>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65D"/>
                    </a:solidFill>
                  </a:tcPr>
                </a:tc>
                <a:extLst>
                  <a:ext uri="{0D108BD9-81ED-4DB2-BD59-A6C34878D82A}">
                    <a16:rowId xmlns:a16="http://schemas.microsoft.com/office/drawing/2014/main" val="4117920941"/>
                  </a:ext>
                </a:extLst>
              </a:tr>
              <a:tr h="215900">
                <a:tc>
                  <a:txBody>
                    <a:bodyPr/>
                    <a:lstStyle/>
                    <a:p>
                      <a:pPr>
                        <a:spcBef>
                          <a:spcPts val="600"/>
                        </a:spcBef>
                      </a:pPr>
                      <a:r>
                        <a:rPr lang="es-ES" sz="1000">
                          <a:solidFill>
                            <a:srgbClr val="00205B"/>
                          </a:solidFill>
                          <a:effectLst/>
                          <a:latin typeface="Trebuchet MS" panose="020B0603020202020204" pitchFamily="34" charset="0"/>
                          <a:ea typeface="Times New Roman" panose="02020603050405020304" pitchFamily="18" charset="0"/>
                          <a:cs typeface="Arial" panose="020B0604020202020204" pitchFamily="34" charset="0"/>
                        </a:rPr>
                        <a:t>Total </a:t>
                      </a:r>
                      <a:endParaRPr lang="en-GB" sz="10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pPr>
                      <a:r>
                        <a:rPr lang="de-DE" sz="1000">
                          <a:solidFill>
                            <a:srgbClr val="00205B"/>
                          </a:solidFill>
                          <a:effectLst/>
                          <a:latin typeface="Trebuchet MS" panose="020B0603020202020204" pitchFamily="34" charset="0"/>
                          <a:ea typeface="Times New Roman" panose="02020603050405020304" pitchFamily="18" charset="0"/>
                          <a:cs typeface="Arial" panose="020B0604020202020204" pitchFamily="34" charset="0"/>
                        </a:rPr>
                        <a:t>640.000</a:t>
                      </a:r>
                      <a:endParaRPr lang="en-GB" sz="10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pPr>
                      <a:r>
                        <a:rPr lang="es-ES" sz="1000">
                          <a:solidFill>
                            <a:srgbClr val="00205B"/>
                          </a:solidFill>
                          <a:effectLst/>
                          <a:latin typeface="Trebuchet MS" panose="020B0603020202020204" pitchFamily="34" charset="0"/>
                          <a:ea typeface="Times New Roman" panose="02020603050405020304" pitchFamily="18" charset="0"/>
                          <a:cs typeface="Arial" panose="020B0604020202020204" pitchFamily="34" charset="0"/>
                        </a:rPr>
                        <a:t>20</a:t>
                      </a:r>
                      <a:endParaRPr lang="en-GB" sz="100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pPr>
                      <a:r>
                        <a:rPr lang="es-ES" sz="1000" dirty="0">
                          <a:solidFill>
                            <a:srgbClr val="00205B"/>
                          </a:solidFill>
                          <a:effectLst/>
                          <a:latin typeface="Trebuchet MS" panose="020B0603020202020204" pitchFamily="34" charset="0"/>
                          <a:ea typeface="Times New Roman" panose="02020603050405020304" pitchFamily="18" charset="0"/>
                          <a:cs typeface="Arial" panose="020B0604020202020204" pitchFamily="34" charset="0"/>
                        </a:rPr>
                        <a:t>768.000,0</a:t>
                      </a:r>
                      <a:endParaRPr lang="en-GB" sz="1000" dirty="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90145893"/>
                  </a:ext>
                </a:extLst>
              </a:tr>
            </a:tbl>
          </a:graphicData>
        </a:graphic>
      </p:graphicFrame>
      <p:sp>
        <p:nvSpPr>
          <p:cNvPr id="10" name="CuadroTexto 9">
            <a:extLst>
              <a:ext uri="{FF2B5EF4-FFF2-40B4-BE49-F238E27FC236}">
                <a16:creationId xmlns:a16="http://schemas.microsoft.com/office/drawing/2014/main" id="{8C160C46-3D85-2AE6-1FE0-418D5BF69685}"/>
              </a:ext>
            </a:extLst>
          </p:cNvPr>
          <p:cNvSpPr txBox="1"/>
          <p:nvPr/>
        </p:nvSpPr>
        <p:spPr>
          <a:xfrm>
            <a:off x="6610206" y="1690688"/>
            <a:ext cx="4955908" cy="3046988"/>
          </a:xfrm>
          <a:prstGeom prst="rect">
            <a:avLst/>
          </a:prstGeom>
          <a:noFill/>
        </p:spPr>
        <p:txBody>
          <a:bodyPr wrap="square">
            <a:spAutoFit/>
          </a:bodyPr>
          <a:lstStyle/>
          <a:p>
            <a:pPr>
              <a:spcBef>
                <a:spcPts val="600"/>
              </a:spcBef>
            </a:pPr>
            <a:r>
              <a:rPr lang="en-US" sz="1400" dirty="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rPr>
              <a:t>The data rate is assuming 32 bits samples. The budget assumes (per DACU):</a:t>
            </a:r>
            <a:endParaRPr lang="en-GB" sz="1400" dirty="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p>
            <a:pPr marL="342900" lvl="0" indent="-342900">
              <a:spcBef>
                <a:spcPts val="600"/>
              </a:spcBef>
              <a:buFont typeface="Symbol" panose="05050102010706020507" pitchFamily="18" charset="2"/>
              <a:buChar char=""/>
            </a:pPr>
            <a:r>
              <a:rPr lang="en-US" sz="1400" dirty="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rPr>
              <a:t>24 temperature sensors being sampled at 0.25 Hz</a:t>
            </a:r>
            <a:endParaRPr lang="en-GB" sz="1400" dirty="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p>
            <a:pPr marL="342900" lvl="0" indent="-342900">
              <a:buFont typeface="Symbol" panose="05050102010706020507" pitchFamily="18" charset="2"/>
              <a:buChar char=""/>
            </a:pPr>
            <a:r>
              <a:rPr lang="en-US" sz="1400" dirty="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rPr>
              <a:t>3 (2-axis) magnetometers being sampled at 0.5 Hz</a:t>
            </a:r>
            <a:endParaRPr lang="en-GB" sz="1400" dirty="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p>
            <a:pPr marL="342900" lvl="0" indent="-342900">
              <a:buFont typeface="Symbol" panose="05050102010706020507" pitchFamily="18" charset="2"/>
              <a:buChar char=""/>
            </a:pPr>
            <a:r>
              <a:rPr lang="en-US" sz="1400" dirty="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rPr>
              <a:t>One coil being sampled at 0.1Hz</a:t>
            </a:r>
            <a:endParaRPr lang="en-GB" sz="1400" dirty="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p>
            <a:pPr marL="342900" lvl="0" indent="-342900">
              <a:buFont typeface="Symbol" panose="05050102010706020507" pitchFamily="18" charset="2"/>
              <a:buChar char=""/>
            </a:pPr>
            <a:r>
              <a:rPr lang="en-US" sz="1400" dirty="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rPr>
              <a:t>Heaters being sampled at 4Hz (only operating in actuation mode)</a:t>
            </a:r>
            <a:endParaRPr lang="en-GB" sz="1400" dirty="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p>
            <a:pPr marL="342900" lvl="0" indent="-342900">
              <a:buFont typeface="Symbol" panose="05050102010706020507" pitchFamily="18" charset="2"/>
              <a:buChar char=""/>
            </a:pPr>
            <a:r>
              <a:rPr lang="en-US" sz="1400" dirty="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rPr>
              <a:t>The radiation monitor is providing 4 histograms (1024 coincidence samples, 40 singles samples) each 600s</a:t>
            </a:r>
            <a:endParaRPr lang="en-GB" sz="1400" dirty="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a:p>
            <a:pPr>
              <a:spcBef>
                <a:spcPts val="600"/>
              </a:spcBef>
            </a:pPr>
            <a:r>
              <a:rPr lang="en-US" sz="1400" dirty="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rPr>
              <a:t>The debug mode assumes the sampling of a given 32 samples magnitude (a temperature sensor, for instance) at 20KHz. This mode would only be used in case of debugging needs. </a:t>
            </a:r>
            <a:endParaRPr lang="en-GB" sz="1400" dirty="0">
              <a:solidFill>
                <a:srgbClr val="00205B"/>
              </a:solidFill>
              <a:effectLst/>
              <a:latin typeface="Trebuchet MS" panose="020B0603020202020204" pitchFamily="34" charset="0"/>
              <a:ea typeface="Trebuchet MS" panose="020B0603020202020204" pitchFamily="34" charset="0"/>
              <a:cs typeface="Times New Roman" panose="02020603050405020304" pitchFamily="18" charset="0"/>
            </a:endParaRPr>
          </a:p>
        </p:txBody>
      </p:sp>
    </p:spTree>
    <p:extLst>
      <p:ext uri="{BB962C8B-B14F-4D97-AF65-F5344CB8AC3E}">
        <p14:creationId xmlns:p14="http://schemas.microsoft.com/office/powerpoint/2010/main" val="2572374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EBED8E3-91CD-7CB1-C5F9-68F44C62AE1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04976" y="1488016"/>
            <a:ext cx="11547112" cy="4734659"/>
          </a:xfrm>
          <a:prstGeom prst="rect">
            <a:avLst/>
          </a:prstGeom>
        </p:spPr>
      </p:pic>
      <p:sp>
        <p:nvSpPr>
          <p:cNvPr id="2" name="Title 1">
            <a:extLst>
              <a:ext uri="{FF2B5EF4-FFF2-40B4-BE49-F238E27FC236}">
                <a16:creationId xmlns:a16="http://schemas.microsoft.com/office/drawing/2014/main" id="{62FA8B75-7CC9-8EB9-5718-1A2AE2DEE7E6}"/>
              </a:ext>
            </a:extLst>
          </p:cNvPr>
          <p:cNvSpPr>
            <a:spLocks noGrp="1"/>
          </p:cNvSpPr>
          <p:nvPr>
            <p:ph type="title"/>
          </p:nvPr>
        </p:nvSpPr>
        <p:spPr/>
        <p:txBody>
          <a:bodyPr>
            <a:normAutofit fontScale="90000"/>
          </a:bodyPr>
          <a:lstStyle/>
          <a:p>
            <a:r>
              <a:rPr lang="en-US" dirty="0"/>
              <a:t>Road to PDR</a:t>
            </a:r>
          </a:p>
        </p:txBody>
      </p:sp>
      <p:sp>
        <p:nvSpPr>
          <p:cNvPr id="5" name="Marcador de texto 4">
            <a:extLst>
              <a:ext uri="{FF2B5EF4-FFF2-40B4-BE49-F238E27FC236}">
                <a16:creationId xmlns:a16="http://schemas.microsoft.com/office/drawing/2014/main" id="{C01979EC-7F7C-19BB-0C41-576775D5C829}"/>
              </a:ext>
            </a:extLst>
          </p:cNvPr>
          <p:cNvSpPr>
            <a:spLocks noGrp="1"/>
          </p:cNvSpPr>
          <p:nvPr>
            <p:ph type="body" idx="1"/>
          </p:nvPr>
        </p:nvSpPr>
        <p:spPr>
          <a:xfrm>
            <a:off x="404976" y="959603"/>
            <a:ext cx="10948823" cy="4938793"/>
          </a:xfrm>
        </p:spPr>
        <p:txBody>
          <a:bodyPr>
            <a:normAutofit/>
          </a:bodyPr>
          <a:lstStyle/>
          <a:p>
            <a:pPr marL="25400" indent="0">
              <a:buNone/>
            </a:pPr>
            <a:r>
              <a:rPr lang="en-GB" sz="2000" dirty="0"/>
              <a:t>Successfully passed adoption at beginning this year, next milestone is PDR. </a:t>
            </a:r>
          </a:p>
        </p:txBody>
      </p:sp>
    </p:spTree>
    <p:extLst>
      <p:ext uri="{BB962C8B-B14F-4D97-AF65-F5344CB8AC3E}">
        <p14:creationId xmlns:p14="http://schemas.microsoft.com/office/powerpoint/2010/main" val="2561636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1">
          <a:extLst>
            <a:ext uri="{FF2B5EF4-FFF2-40B4-BE49-F238E27FC236}">
              <a16:creationId xmlns:a16="http://schemas.microsoft.com/office/drawing/2014/main" id="{59FF012A-4E19-FF7F-EC07-909E4AAE1065}"/>
            </a:ext>
          </a:extLst>
        </p:cNvPr>
        <p:cNvGrpSpPr/>
        <p:nvPr/>
      </p:nvGrpSpPr>
      <p:grpSpPr>
        <a:xfrm>
          <a:off x="0" y="0"/>
          <a:ext cx="0" cy="0"/>
          <a:chOff x="0" y="0"/>
          <a:chExt cx="0" cy="0"/>
        </a:xfrm>
      </p:grpSpPr>
      <p:sp>
        <p:nvSpPr>
          <p:cNvPr id="102" name="Google Shape;102;p18">
            <a:extLst>
              <a:ext uri="{FF2B5EF4-FFF2-40B4-BE49-F238E27FC236}">
                <a16:creationId xmlns:a16="http://schemas.microsoft.com/office/drawing/2014/main" id="{336E278E-0504-809A-E475-C205EC4143EE}"/>
              </a:ext>
            </a:extLst>
          </p:cNvPr>
          <p:cNvSpPr txBox="1">
            <a:spLocks noGrp="1"/>
          </p:cNvSpPr>
          <p:nvPr>
            <p:ph type="title"/>
          </p:nvPr>
        </p:nvSpPr>
        <p:spPr>
          <a:xfrm>
            <a:off x="404977" y="330836"/>
            <a:ext cx="10948800" cy="491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55555"/>
              <a:buNone/>
            </a:pPr>
            <a:r>
              <a:rPr lang="en-GB" dirty="0"/>
              <a:t>Summary</a:t>
            </a:r>
          </a:p>
        </p:txBody>
      </p:sp>
      <p:sp>
        <p:nvSpPr>
          <p:cNvPr id="103" name="Google Shape;103;p18">
            <a:extLst>
              <a:ext uri="{FF2B5EF4-FFF2-40B4-BE49-F238E27FC236}">
                <a16:creationId xmlns:a16="http://schemas.microsoft.com/office/drawing/2014/main" id="{2F38C096-500D-9487-51D9-68A5CADEAD03}"/>
              </a:ext>
            </a:extLst>
          </p:cNvPr>
          <p:cNvSpPr txBox="1">
            <a:spLocks noGrp="1"/>
          </p:cNvSpPr>
          <p:nvPr>
            <p:ph type="body" idx="1"/>
          </p:nvPr>
        </p:nvSpPr>
        <p:spPr>
          <a:xfrm>
            <a:off x="404977" y="1062990"/>
            <a:ext cx="10948800" cy="4938900"/>
          </a:xfrm>
          <a:prstGeom prst="rect">
            <a:avLst/>
          </a:prstGeom>
          <a:noFill/>
          <a:ln>
            <a:noFill/>
          </a:ln>
        </p:spPr>
        <p:txBody>
          <a:bodyPr spcFirstLastPara="1" wrap="square" lIns="91425" tIns="45700" rIns="91425" bIns="45700" anchor="t" anchorCtr="0">
            <a:normAutofit/>
          </a:bodyPr>
          <a:lstStyle/>
          <a:p>
            <a:pPr indent="-457200"/>
            <a:r>
              <a:rPr lang="en-GB" dirty="0"/>
              <a:t>De-risking activities have been done to valid the technical feasibility of the required instrumentation</a:t>
            </a:r>
          </a:p>
          <a:p>
            <a:pPr indent="-457200"/>
            <a:r>
              <a:rPr lang="en-US" dirty="0"/>
              <a:t>Currently, the most challenging performance requirements measured with the developed instrumentation have been successfully achieved.</a:t>
            </a:r>
          </a:p>
          <a:p>
            <a:pPr indent="-457200"/>
            <a:r>
              <a:rPr lang="en-US" dirty="0"/>
              <a:t>This paves the way for the next key milestone of the LISA instrumentation, the Preliminary Design Review (PDR) in mid-next year.</a:t>
            </a:r>
            <a:endParaRPr lang="en-GB" dirty="0"/>
          </a:p>
        </p:txBody>
      </p:sp>
    </p:spTree>
    <p:extLst>
      <p:ext uri="{BB962C8B-B14F-4D97-AF65-F5344CB8AC3E}">
        <p14:creationId xmlns:p14="http://schemas.microsoft.com/office/powerpoint/2010/main" val="1053031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8"/>
          <p:cNvSpPr txBox="1">
            <a:spLocks noGrp="1"/>
          </p:cNvSpPr>
          <p:nvPr>
            <p:ph type="title"/>
          </p:nvPr>
        </p:nvSpPr>
        <p:spPr>
          <a:xfrm>
            <a:off x="404977" y="330836"/>
            <a:ext cx="10948800" cy="491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55555"/>
              <a:buNone/>
            </a:pPr>
            <a:r>
              <a:rPr lang="ca-ES" dirty="0" err="1"/>
              <a:t>Outline</a:t>
            </a:r>
            <a:endParaRPr dirty="0"/>
          </a:p>
        </p:txBody>
      </p:sp>
      <p:sp>
        <p:nvSpPr>
          <p:cNvPr id="2" name="Google Shape;96;p17">
            <a:extLst>
              <a:ext uri="{FF2B5EF4-FFF2-40B4-BE49-F238E27FC236}">
                <a16:creationId xmlns:a16="http://schemas.microsoft.com/office/drawing/2014/main" id="{1C6C5236-E031-29C2-059D-87C8D92661A0}"/>
              </a:ext>
            </a:extLst>
          </p:cNvPr>
          <p:cNvSpPr txBox="1">
            <a:spLocks/>
          </p:cNvSpPr>
          <p:nvPr/>
        </p:nvSpPr>
        <p:spPr>
          <a:xfrm>
            <a:off x="2524125" y="1671791"/>
            <a:ext cx="8007626" cy="411971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31800" algn="l" rtl="0">
              <a:lnSpc>
                <a:spcPct val="90000"/>
              </a:lnSpc>
              <a:spcBef>
                <a:spcPts val="1000"/>
              </a:spcBef>
              <a:spcAft>
                <a:spcPts val="0"/>
              </a:spcAft>
              <a:buClr>
                <a:srgbClr val="FFA43C"/>
              </a:buClr>
              <a:buSzPts val="3200"/>
              <a:buFont typeface="Arial"/>
              <a:buChar char="•"/>
              <a:defRPr sz="2800" b="0" i="0" u="none" strike="noStrike" cap="none">
                <a:solidFill>
                  <a:srgbClr val="1E154E"/>
                </a:solidFill>
                <a:latin typeface="Arial"/>
                <a:ea typeface="Arial"/>
                <a:cs typeface="Arial"/>
                <a:sym typeface="Arial"/>
              </a:defRPr>
            </a:lvl1pPr>
            <a:lvl2pPr marL="914400" marR="0" lvl="1" indent="-406400" algn="l" rtl="0">
              <a:lnSpc>
                <a:spcPct val="90000"/>
              </a:lnSpc>
              <a:spcBef>
                <a:spcPts val="500"/>
              </a:spcBef>
              <a:spcAft>
                <a:spcPts val="0"/>
              </a:spcAft>
              <a:buClr>
                <a:srgbClr val="FFA43C"/>
              </a:buClr>
              <a:buSzPts val="2800"/>
              <a:buFont typeface="Arial"/>
              <a:buChar char="•"/>
              <a:defRPr sz="2400" b="0" i="0" u="none" strike="noStrike" cap="none">
                <a:solidFill>
                  <a:srgbClr val="1E154E"/>
                </a:solidFill>
                <a:latin typeface="Arial"/>
                <a:ea typeface="Arial"/>
                <a:cs typeface="Arial"/>
                <a:sym typeface="Arial"/>
              </a:defRPr>
            </a:lvl2pPr>
            <a:lvl3pPr marL="1371600" marR="0" lvl="2" indent="-381000" algn="l" rtl="0">
              <a:lnSpc>
                <a:spcPct val="90000"/>
              </a:lnSpc>
              <a:spcBef>
                <a:spcPts val="500"/>
              </a:spcBef>
              <a:spcAft>
                <a:spcPts val="0"/>
              </a:spcAft>
              <a:buClr>
                <a:srgbClr val="FFA43C"/>
              </a:buClr>
              <a:buSzPts val="2400"/>
              <a:buFont typeface="Arial"/>
              <a:buChar char="•"/>
              <a:defRPr sz="2000" b="0" i="0" u="none" strike="noStrike" cap="none">
                <a:solidFill>
                  <a:srgbClr val="1E154E"/>
                </a:solidFill>
                <a:latin typeface="Arial"/>
                <a:ea typeface="Arial"/>
                <a:cs typeface="Arial"/>
                <a:sym typeface="Arial"/>
              </a:defRPr>
            </a:lvl3pPr>
            <a:lvl4pPr marL="1828800" marR="0" lvl="3" indent="-355600" algn="l" rtl="0">
              <a:lnSpc>
                <a:spcPct val="90000"/>
              </a:lnSpc>
              <a:spcBef>
                <a:spcPts val="500"/>
              </a:spcBef>
              <a:spcAft>
                <a:spcPts val="0"/>
              </a:spcAft>
              <a:buClr>
                <a:srgbClr val="FFA43C"/>
              </a:buClr>
              <a:buSzPts val="2000"/>
              <a:buFont typeface="Arial"/>
              <a:buChar char="•"/>
              <a:defRPr sz="1800" b="0" i="0" u="none" strike="noStrike" cap="none">
                <a:solidFill>
                  <a:srgbClr val="1E154E"/>
                </a:solidFill>
                <a:latin typeface="Arial"/>
                <a:ea typeface="Arial"/>
                <a:cs typeface="Arial"/>
                <a:sym typeface="Arial"/>
              </a:defRPr>
            </a:lvl4pPr>
            <a:lvl5pPr marL="2286000" marR="0" lvl="4" indent="-355600" algn="l" rtl="0">
              <a:lnSpc>
                <a:spcPct val="90000"/>
              </a:lnSpc>
              <a:spcBef>
                <a:spcPts val="500"/>
              </a:spcBef>
              <a:spcAft>
                <a:spcPts val="0"/>
              </a:spcAft>
              <a:buClr>
                <a:srgbClr val="FFA43C"/>
              </a:buClr>
              <a:buSzPts val="2000"/>
              <a:buFont typeface="Arial"/>
              <a:buChar char="•"/>
              <a:defRPr sz="1800" b="0" i="0" u="none" strike="noStrike" cap="none">
                <a:solidFill>
                  <a:srgbClr val="1E154E"/>
                </a:solidFill>
                <a:latin typeface="Arial"/>
                <a:ea typeface="Arial"/>
                <a:cs typeface="Arial"/>
                <a:sym typeface="Arial"/>
              </a:defRPr>
            </a:lvl5pPr>
            <a:lvl6pPr marL="2743200" marR="0" lvl="5" indent="-355600" algn="l" rtl="0">
              <a:lnSpc>
                <a:spcPct val="90000"/>
              </a:lnSpc>
              <a:spcBef>
                <a:spcPts val="500"/>
              </a:spcBef>
              <a:spcAft>
                <a:spcPts val="0"/>
              </a:spcAft>
              <a:buClr>
                <a:srgbClr val="FFA43C"/>
              </a:buClr>
              <a:buSzPts val="2000"/>
              <a:buFont typeface="Arial"/>
              <a:buChar char="•"/>
              <a:defRPr sz="1800" b="0" i="0" u="none" strike="noStrike" cap="none">
                <a:solidFill>
                  <a:srgbClr val="1E154E"/>
                </a:solidFill>
                <a:latin typeface="Calibri"/>
                <a:ea typeface="Calibri"/>
                <a:cs typeface="Calibri"/>
                <a:sym typeface="Calibri"/>
              </a:defRPr>
            </a:lvl6pPr>
            <a:lvl7pPr marL="3200400" marR="0" lvl="6" indent="-355600" algn="l" rtl="0">
              <a:lnSpc>
                <a:spcPct val="90000"/>
              </a:lnSpc>
              <a:spcBef>
                <a:spcPts val="500"/>
              </a:spcBef>
              <a:spcAft>
                <a:spcPts val="0"/>
              </a:spcAft>
              <a:buClr>
                <a:srgbClr val="FFA43C"/>
              </a:buClr>
              <a:buSzPts val="2000"/>
              <a:buFont typeface="Arial"/>
              <a:buChar char="•"/>
              <a:defRPr sz="1800" b="0" i="0" u="none" strike="noStrike" cap="none">
                <a:solidFill>
                  <a:srgbClr val="1E154E"/>
                </a:solidFill>
                <a:latin typeface="Calibri"/>
                <a:ea typeface="Calibri"/>
                <a:cs typeface="Calibri"/>
                <a:sym typeface="Calibri"/>
              </a:defRPr>
            </a:lvl7pPr>
            <a:lvl8pPr marL="3657600" marR="0" lvl="7" indent="-355600" algn="l" rtl="0">
              <a:lnSpc>
                <a:spcPct val="90000"/>
              </a:lnSpc>
              <a:spcBef>
                <a:spcPts val="500"/>
              </a:spcBef>
              <a:spcAft>
                <a:spcPts val="0"/>
              </a:spcAft>
              <a:buClr>
                <a:srgbClr val="FFA43C"/>
              </a:buClr>
              <a:buSzPts val="2000"/>
              <a:buFont typeface="Arial"/>
              <a:buChar char="•"/>
              <a:defRPr sz="1800" b="0" i="0" u="none" strike="noStrike" cap="none">
                <a:solidFill>
                  <a:srgbClr val="1E154E"/>
                </a:solidFill>
                <a:latin typeface="Calibri"/>
                <a:ea typeface="Calibri"/>
                <a:cs typeface="Calibri"/>
                <a:sym typeface="Calibri"/>
              </a:defRPr>
            </a:lvl8pPr>
            <a:lvl9pPr marL="4114800" marR="0" lvl="8" indent="-355600" algn="l" rtl="0">
              <a:lnSpc>
                <a:spcPct val="90000"/>
              </a:lnSpc>
              <a:spcBef>
                <a:spcPts val="500"/>
              </a:spcBef>
              <a:spcAft>
                <a:spcPts val="0"/>
              </a:spcAft>
              <a:buClr>
                <a:srgbClr val="FFA43C"/>
              </a:buClr>
              <a:buSzPts val="2000"/>
              <a:buFont typeface="Arial"/>
              <a:buChar char="•"/>
              <a:defRPr sz="1800" b="0" i="0" u="none" strike="noStrike" cap="none">
                <a:solidFill>
                  <a:srgbClr val="1E154E"/>
                </a:solidFill>
                <a:latin typeface="Calibri"/>
                <a:ea typeface="Calibri"/>
                <a:cs typeface="Calibri"/>
                <a:sym typeface="Calibri"/>
              </a:defRPr>
            </a:lvl9pPr>
          </a:lstStyle>
          <a:p>
            <a:pPr marL="342900" indent="-342900">
              <a:spcBef>
                <a:spcPts val="600"/>
              </a:spcBef>
              <a:buSzPts val="2400"/>
              <a:buFont typeface="Arial" panose="020B0604020202020204" pitchFamily="34" charset="0"/>
              <a:buChar char="•"/>
            </a:pPr>
            <a:r>
              <a:rPr lang="en-GB" dirty="0"/>
              <a:t>SDS Overview</a:t>
            </a:r>
          </a:p>
          <a:p>
            <a:pPr marL="342900" indent="-342900">
              <a:spcBef>
                <a:spcPts val="600"/>
              </a:spcBef>
              <a:buSzPts val="2400"/>
              <a:buFont typeface="Arial" panose="020B0604020202020204" pitchFamily="34" charset="0"/>
              <a:buChar char="•"/>
            </a:pPr>
            <a:r>
              <a:rPr lang="en-GB" dirty="0"/>
              <a:t>Magnetics Subsystem</a:t>
            </a:r>
          </a:p>
          <a:p>
            <a:pPr marL="800100" lvl="1" indent="-342900">
              <a:spcBef>
                <a:spcPts val="600"/>
              </a:spcBef>
              <a:buFont typeface="Arial" panose="020B0604020202020204" pitchFamily="34" charset="0"/>
              <a:buChar char="•"/>
            </a:pPr>
            <a:r>
              <a:rPr lang="en-GB" dirty="0"/>
              <a:t>Audio-band magnetometer</a:t>
            </a:r>
          </a:p>
          <a:p>
            <a:pPr marL="800100" lvl="1" indent="-342900">
              <a:spcBef>
                <a:spcPts val="600"/>
              </a:spcBef>
              <a:buFont typeface="Arial" panose="020B0604020202020204" pitchFamily="34" charset="0"/>
              <a:buChar char="•"/>
            </a:pPr>
            <a:r>
              <a:rPr lang="en-GB" dirty="0"/>
              <a:t>Low-frequency magnetometer</a:t>
            </a:r>
          </a:p>
          <a:p>
            <a:pPr marL="342900" indent="-342900">
              <a:spcBef>
                <a:spcPts val="600"/>
              </a:spcBef>
              <a:buFont typeface="Arial" panose="020B0604020202020204" pitchFamily="34" charset="0"/>
              <a:buChar char="•"/>
            </a:pPr>
            <a:r>
              <a:rPr lang="en-GB" dirty="0"/>
              <a:t>Temperature Subsystem</a:t>
            </a:r>
          </a:p>
          <a:p>
            <a:pPr marL="342900" indent="-342900">
              <a:spcBef>
                <a:spcPts val="600"/>
              </a:spcBef>
              <a:buSzPts val="2400"/>
              <a:buFont typeface="Arial" panose="020B0604020202020204" pitchFamily="34" charset="0"/>
              <a:buChar char="•"/>
            </a:pPr>
            <a:r>
              <a:rPr lang="en-GB" dirty="0"/>
              <a:t>Diagnostics Acquisition &amp; Control Unit (DACU)</a:t>
            </a:r>
          </a:p>
          <a:p>
            <a:pPr marL="342900" indent="-342900">
              <a:spcBef>
                <a:spcPts val="600"/>
              </a:spcBef>
              <a:buSzPts val="2400"/>
              <a:buFont typeface="Arial" panose="020B0604020202020204" pitchFamily="34" charset="0"/>
              <a:buChar char="•"/>
            </a:pPr>
            <a:r>
              <a:rPr lang="en-GB" dirty="0"/>
              <a:t>Summary</a:t>
            </a:r>
          </a:p>
          <a:p>
            <a:pPr marL="800100" lvl="1" indent="-342900">
              <a:spcBef>
                <a:spcPts val="600"/>
              </a:spcBef>
              <a:buSzPts val="2400"/>
              <a:buFont typeface="Arial" panose="020B0604020202020204" pitchFamily="34" charset="0"/>
              <a:buChar char="•"/>
            </a:pPr>
            <a:endParaRPr lang="en-GB" dirty="0"/>
          </a:p>
          <a:p>
            <a:pPr marL="342900" indent="-342900">
              <a:spcBef>
                <a:spcPts val="600"/>
              </a:spcBef>
              <a:buSzPts val="2400"/>
              <a:buFont typeface="Arial" panose="020B0604020202020204" pitchFamily="34" charset="0"/>
              <a:buChar char="•"/>
            </a:pP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22"/>
          <p:cNvSpPr txBox="1">
            <a:spLocks noGrp="1"/>
          </p:cNvSpPr>
          <p:nvPr>
            <p:ph type="title"/>
          </p:nvPr>
        </p:nvSpPr>
        <p:spPr>
          <a:xfrm>
            <a:off x="8103870" y="438831"/>
            <a:ext cx="3771600" cy="1600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E2751"/>
              </a:buClr>
              <a:buSzPts val="3200"/>
              <a:buFont typeface="Arial"/>
              <a:buNone/>
            </a:pPr>
            <a:r>
              <a:rPr lang="en-US" dirty="0"/>
              <a:t>Thanks for your attention! 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Google Shape;114;p3">
            <a:extLst>
              <a:ext uri="{FF2B5EF4-FFF2-40B4-BE49-F238E27FC236}">
                <a16:creationId xmlns:a16="http://schemas.microsoft.com/office/drawing/2014/main" id="{D394767F-3248-45AD-364F-D135CCADE184}"/>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ts val="3200"/>
              <a:buFont typeface="Source Sans Pro"/>
              <a:buNone/>
            </a:pPr>
            <a:r>
              <a:rPr lang="ca-ES" dirty="0"/>
              <a:t>SDS </a:t>
            </a:r>
            <a:r>
              <a:rPr lang="ca-ES" dirty="0" err="1"/>
              <a:t>Overview</a:t>
            </a:r>
            <a:endParaRPr dirty="0"/>
          </a:p>
        </p:txBody>
      </p:sp>
      <p:pic>
        <p:nvPicPr>
          <p:cNvPr id="32" name="Google Shape;126;p3" descr="Interfaz de usuario gráfica, Diagrama&#10;&#10;Descripción generada automáticamente">
            <a:extLst>
              <a:ext uri="{FF2B5EF4-FFF2-40B4-BE49-F238E27FC236}">
                <a16:creationId xmlns:a16="http://schemas.microsoft.com/office/drawing/2014/main" id="{E8D12190-A38C-5312-3426-79D17B991326}"/>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4704300" y="821928"/>
            <a:ext cx="6447914" cy="4865640"/>
          </a:xfrm>
          <a:prstGeom prst="rect">
            <a:avLst/>
          </a:prstGeom>
          <a:noFill/>
          <a:ln>
            <a:noFill/>
          </a:ln>
        </p:spPr>
      </p:pic>
      <p:pic>
        <p:nvPicPr>
          <p:cNvPr id="2" name="Google Shape;146;p12" descr="A picture containing graphics, circle, logo, font&#10;&#10;Description automatically generated">
            <a:extLst>
              <a:ext uri="{FF2B5EF4-FFF2-40B4-BE49-F238E27FC236}">
                <a16:creationId xmlns:a16="http://schemas.microsoft.com/office/drawing/2014/main" id="{984566E6-EE8A-4890-D507-0A1224B93EA6}"/>
              </a:ext>
            </a:extLst>
          </p:cNvPr>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1358342" y="6061165"/>
            <a:ext cx="668383" cy="668383"/>
          </a:xfrm>
          <a:prstGeom prst="rect">
            <a:avLst/>
          </a:prstGeom>
          <a:noFill/>
          <a:ln>
            <a:noFill/>
          </a:ln>
        </p:spPr>
      </p:pic>
      <p:sp>
        <p:nvSpPr>
          <p:cNvPr id="4" name="CuadroTexto 3">
            <a:extLst>
              <a:ext uri="{FF2B5EF4-FFF2-40B4-BE49-F238E27FC236}">
                <a16:creationId xmlns:a16="http://schemas.microsoft.com/office/drawing/2014/main" id="{F6777794-2034-384E-00FE-9D956256EEB4}"/>
              </a:ext>
            </a:extLst>
          </p:cNvPr>
          <p:cNvSpPr txBox="1"/>
          <p:nvPr/>
        </p:nvSpPr>
        <p:spPr>
          <a:xfrm>
            <a:off x="505561" y="2285252"/>
            <a:ext cx="3712464" cy="1938992"/>
          </a:xfrm>
          <a:prstGeom prst="rect">
            <a:avLst/>
          </a:prstGeom>
          <a:noFill/>
        </p:spPr>
        <p:txBody>
          <a:bodyPr wrap="square" rtlCol="0">
            <a:spAutoFit/>
          </a:bodyPr>
          <a:lstStyle/>
          <a:p>
            <a:r>
              <a:rPr lang="en-GB" sz="2400" dirty="0">
                <a:latin typeface="Source Sans Pro" panose="020B0503030403020204" pitchFamily="34" charset="0"/>
                <a:ea typeface="Source Sans Pro" panose="020B0503030403020204" pitchFamily="34" charset="0"/>
              </a:rPr>
              <a:t>Characterize and monitor the environment of LISA:</a:t>
            </a:r>
          </a:p>
          <a:p>
            <a:pPr marL="342900" indent="-342900">
              <a:buFontTx/>
              <a:buChar char="-"/>
            </a:pPr>
            <a:r>
              <a:rPr lang="en-GB" sz="2400" dirty="0">
                <a:latin typeface="Source Sans Pro" panose="020B0503030403020204" pitchFamily="34" charset="0"/>
                <a:ea typeface="Source Sans Pro" panose="020B0503030403020204" pitchFamily="34" charset="0"/>
              </a:rPr>
              <a:t>Charged particles</a:t>
            </a:r>
          </a:p>
          <a:p>
            <a:pPr marL="342900" indent="-342900">
              <a:buFontTx/>
              <a:buChar char="-"/>
            </a:pPr>
            <a:r>
              <a:rPr lang="en-GB" sz="2400" dirty="0">
                <a:latin typeface="Source Sans Pro" panose="020B0503030403020204" pitchFamily="34" charset="0"/>
                <a:ea typeface="Source Sans Pro" panose="020B0503030403020204" pitchFamily="34" charset="0"/>
              </a:rPr>
              <a:t>Temperature</a:t>
            </a:r>
          </a:p>
          <a:p>
            <a:pPr marL="342900" indent="-342900">
              <a:buFontTx/>
              <a:buChar char="-"/>
            </a:pPr>
            <a:r>
              <a:rPr lang="en-GB" sz="2400" dirty="0">
                <a:latin typeface="Source Sans Pro" panose="020B0503030403020204" pitchFamily="34" charset="0"/>
                <a:ea typeface="Source Sans Pro" panose="020B0503030403020204" pitchFamily="34" charset="0"/>
              </a:rPr>
              <a:t>Magnetic Field</a:t>
            </a:r>
          </a:p>
        </p:txBody>
      </p:sp>
    </p:spTree>
    <p:extLst>
      <p:ext uri="{BB962C8B-B14F-4D97-AF65-F5344CB8AC3E}">
        <p14:creationId xmlns:p14="http://schemas.microsoft.com/office/powerpoint/2010/main" val="3469303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740FC7C8-CB16-A86C-492B-3AE8E2DF2D8F}"/>
              </a:ext>
            </a:extLst>
          </p:cNvPr>
          <p:cNvSpPr/>
          <p:nvPr/>
        </p:nvSpPr>
        <p:spPr>
          <a:xfrm>
            <a:off x="291101" y="1891425"/>
            <a:ext cx="6501585" cy="3055043"/>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s-ES" dirty="0" err="1">
                <a:solidFill>
                  <a:srgbClr val="1E2751"/>
                </a:solidFill>
              </a:rPr>
              <a:t>Platform</a:t>
            </a:r>
            <a:endParaRPr lang="en-GB" dirty="0">
              <a:solidFill>
                <a:srgbClr val="1E2751"/>
              </a:solidFill>
            </a:endParaRPr>
          </a:p>
        </p:txBody>
      </p:sp>
      <p:sp>
        <p:nvSpPr>
          <p:cNvPr id="10" name="Rectangle: Rounded Corners 9">
            <a:extLst>
              <a:ext uri="{FF2B5EF4-FFF2-40B4-BE49-F238E27FC236}">
                <a16:creationId xmlns:a16="http://schemas.microsoft.com/office/drawing/2014/main" id="{913C183F-1688-50A3-6225-3E62547EACCD}"/>
              </a:ext>
            </a:extLst>
          </p:cNvPr>
          <p:cNvSpPr/>
          <p:nvPr/>
        </p:nvSpPr>
        <p:spPr>
          <a:xfrm>
            <a:off x="6853646" y="1901478"/>
            <a:ext cx="2756580" cy="3055043"/>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s-ES" dirty="0">
                <a:solidFill>
                  <a:srgbClr val="1E2751"/>
                </a:solidFill>
              </a:rPr>
              <a:t>GRS</a:t>
            </a:r>
            <a:endParaRPr lang="en-GB" dirty="0">
              <a:solidFill>
                <a:srgbClr val="1E2751"/>
              </a:solidFill>
            </a:endParaRPr>
          </a:p>
        </p:txBody>
      </p:sp>
      <p:sp>
        <p:nvSpPr>
          <p:cNvPr id="4" name="Títol 3">
            <a:extLst>
              <a:ext uri="{FF2B5EF4-FFF2-40B4-BE49-F238E27FC236}">
                <a16:creationId xmlns:a16="http://schemas.microsoft.com/office/drawing/2014/main" id="{DF824D3E-0AB5-3AB6-C208-E9AF8A2BD1CD}"/>
              </a:ext>
            </a:extLst>
          </p:cNvPr>
          <p:cNvSpPr>
            <a:spLocks noGrp="1"/>
          </p:cNvSpPr>
          <p:nvPr>
            <p:ph type="title"/>
          </p:nvPr>
        </p:nvSpPr>
        <p:spPr/>
        <p:txBody>
          <a:bodyPr>
            <a:normAutofit fontScale="90000"/>
          </a:bodyPr>
          <a:lstStyle/>
          <a:p>
            <a:r>
              <a:rPr lang="ca-ES" dirty="0"/>
              <a:t>SDS </a:t>
            </a:r>
            <a:r>
              <a:rPr lang="ca-ES" dirty="0" err="1"/>
              <a:t>Product</a:t>
            </a:r>
            <a:r>
              <a:rPr lang="ca-ES" dirty="0"/>
              <a:t> </a:t>
            </a:r>
            <a:r>
              <a:rPr lang="ca-ES" dirty="0" err="1"/>
              <a:t>Tree</a:t>
            </a:r>
            <a:endParaRPr lang="ca-ES" dirty="0"/>
          </a:p>
        </p:txBody>
      </p:sp>
      <p:sp>
        <p:nvSpPr>
          <p:cNvPr id="3" name="Rectangle 2">
            <a:extLst>
              <a:ext uri="{FF2B5EF4-FFF2-40B4-BE49-F238E27FC236}">
                <a16:creationId xmlns:a16="http://schemas.microsoft.com/office/drawing/2014/main" id="{BA44C38F-5385-4D67-304D-132EBA46EC41}"/>
              </a:ext>
            </a:extLst>
          </p:cNvPr>
          <p:cNvSpPr/>
          <p:nvPr/>
        </p:nvSpPr>
        <p:spPr>
          <a:xfrm>
            <a:off x="139337" y="4946468"/>
            <a:ext cx="8072846" cy="11408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AF1052F1-9F7E-B3E5-475D-44140BB2686A}"/>
              </a:ext>
            </a:extLst>
          </p:cNvPr>
          <p:cNvSpPr/>
          <p:nvPr/>
        </p:nvSpPr>
        <p:spPr>
          <a:xfrm>
            <a:off x="7702732" y="1944348"/>
            <a:ext cx="1357901" cy="2495386"/>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s-ES" dirty="0">
                <a:solidFill>
                  <a:srgbClr val="1E2751"/>
                </a:solidFill>
              </a:rPr>
              <a:t>OB, GRS, </a:t>
            </a:r>
            <a:r>
              <a:rPr lang="es-ES" dirty="0" err="1">
                <a:solidFill>
                  <a:srgbClr val="1E2751"/>
                </a:solidFill>
              </a:rPr>
              <a:t>Telescope</a:t>
            </a:r>
            <a:r>
              <a:rPr lang="es-ES" dirty="0">
                <a:solidFill>
                  <a:srgbClr val="1E2751"/>
                </a:solidFill>
              </a:rPr>
              <a:t>, MSS</a:t>
            </a:r>
            <a:endParaRPr lang="en-GB" dirty="0">
              <a:solidFill>
                <a:srgbClr val="1E2751"/>
              </a:solidFill>
            </a:endParaRPr>
          </a:p>
        </p:txBody>
      </p:sp>
      <p:pic>
        <p:nvPicPr>
          <p:cNvPr id="2" name="Google Shape;146;p12" descr="A picture containing graphics, circle, logo, font&#10;&#10;Description automatically generated">
            <a:extLst>
              <a:ext uri="{FF2B5EF4-FFF2-40B4-BE49-F238E27FC236}">
                <a16:creationId xmlns:a16="http://schemas.microsoft.com/office/drawing/2014/main" id="{910A24C1-4FEC-19A1-EA87-DA5BF2AC7BFF}"/>
              </a:ext>
            </a:extLst>
          </p:cNvPr>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11358342" y="6061165"/>
            <a:ext cx="668383" cy="668383"/>
          </a:xfrm>
          <a:prstGeom prst="rect">
            <a:avLst/>
          </a:prstGeom>
          <a:noFill/>
          <a:ln>
            <a:noFill/>
          </a:ln>
        </p:spPr>
      </p:pic>
      <p:graphicFrame>
        <p:nvGraphicFramePr>
          <p:cNvPr id="5" name="Diagrama 5">
            <a:extLst>
              <a:ext uri="{FF2B5EF4-FFF2-40B4-BE49-F238E27FC236}">
                <a16:creationId xmlns:a16="http://schemas.microsoft.com/office/drawing/2014/main" id="{963B0C4C-AA54-4F4C-E8A0-502007C776AE}"/>
              </a:ext>
            </a:extLst>
          </p:cNvPr>
          <p:cNvGraphicFramePr/>
          <p:nvPr/>
        </p:nvGraphicFramePr>
        <p:xfrm>
          <a:off x="291101" y="164388"/>
          <a:ext cx="11609797" cy="644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2418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A8B75-7CC9-8EB9-5718-1A2AE2DEE7E6}"/>
              </a:ext>
            </a:extLst>
          </p:cNvPr>
          <p:cNvSpPr>
            <a:spLocks noGrp="1"/>
          </p:cNvSpPr>
          <p:nvPr>
            <p:ph type="title"/>
          </p:nvPr>
        </p:nvSpPr>
        <p:spPr/>
        <p:txBody>
          <a:bodyPr>
            <a:normAutofit fontScale="90000"/>
          </a:bodyPr>
          <a:lstStyle/>
          <a:p>
            <a:r>
              <a:rPr lang="en-US" dirty="0"/>
              <a:t>Diagnostics – Audio frequency magnetometer</a:t>
            </a:r>
          </a:p>
        </p:txBody>
      </p:sp>
      <p:pic>
        <p:nvPicPr>
          <p:cNvPr id="5" name="Google Shape;146;p12" descr="A picture containing graphics, circle, logo, font&#10;&#10;Description automatically generated">
            <a:extLst>
              <a:ext uri="{FF2B5EF4-FFF2-40B4-BE49-F238E27FC236}">
                <a16:creationId xmlns:a16="http://schemas.microsoft.com/office/drawing/2014/main" id="{76BC4874-B5E7-C3EE-A496-052DDC26C05B}"/>
              </a:ext>
            </a:extLst>
          </p:cNvPr>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11358342" y="6061165"/>
            <a:ext cx="668383" cy="668383"/>
          </a:xfrm>
          <a:prstGeom prst="rect">
            <a:avLst/>
          </a:prstGeom>
          <a:noFill/>
          <a:ln>
            <a:noFill/>
          </a:ln>
        </p:spPr>
      </p:pic>
      <p:sp>
        <p:nvSpPr>
          <p:cNvPr id="6" name="TextBox 10">
            <a:extLst>
              <a:ext uri="{FF2B5EF4-FFF2-40B4-BE49-F238E27FC236}">
                <a16:creationId xmlns:a16="http://schemas.microsoft.com/office/drawing/2014/main" id="{41623BB4-DB3D-8D20-7531-C0A2FE87C81E}"/>
              </a:ext>
            </a:extLst>
          </p:cNvPr>
          <p:cNvSpPr txBox="1"/>
          <p:nvPr/>
        </p:nvSpPr>
        <p:spPr>
          <a:xfrm>
            <a:off x="320678" y="1120410"/>
            <a:ext cx="5708647" cy="3115661"/>
          </a:xfrm>
          <a:prstGeom prst="rect">
            <a:avLst/>
          </a:prstGeom>
          <a:noFill/>
        </p:spPr>
        <p:txBody>
          <a:bodyPr wrap="square" rtlCol="0">
            <a:spAutoFit/>
          </a:bodyPr>
          <a:lstStyle/>
          <a:p>
            <a:pPr fontAlgn="base">
              <a:lnSpc>
                <a:spcPts val="3380"/>
              </a:lnSpc>
              <a:buClr>
                <a:srgbClr val="D84F17"/>
              </a:buClr>
              <a:buSzPct val="150000"/>
            </a:pPr>
            <a:r>
              <a:rPr lang="en-GB" sz="2400" dirty="0">
                <a:solidFill>
                  <a:srgbClr val="112252"/>
                </a:solidFill>
                <a:latin typeface="Source Sans Pro" panose="020B0503030403020204" pitchFamily="34" charset="0"/>
                <a:ea typeface="Source Sans Pro" panose="020B0503030403020204" pitchFamily="34" charset="0"/>
              </a:rPr>
              <a:t>Based on LPF coil and placed on the GRSH.</a:t>
            </a:r>
          </a:p>
          <a:p>
            <a:pPr fontAlgn="base">
              <a:lnSpc>
                <a:spcPts val="3380"/>
              </a:lnSpc>
              <a:buClr>
                <a:srgbClr val="D84F17"/>
              </a:buClr>
              <a:buSzPct val="150000"/>
            </a:pPr>
            <a:r>
              <a:rPr lang="en-GB" sz="2400" dirty="0">
                <a:solidFill>
                  <a:srgbClr val="112252"/>
                </a:solidFill>
                <a:latin typeface="Source Sans Pro" panose="020B0503030403020204" pitchFamily="34" charset="0"/>
                <a:ea typeface="Source Sans Pro" panose="020B0503030403020204" pitchFamily="34" charset="0"/>
              </a:rPr>
              <a:t>Sensitivity characterized, WIP for equivalent noise. </a:t>
            </a:r>
          </a:p>
          <a:p>
            <a:pPr fontAlgn="base">
              <a:lnSpc>
                <a:spcPts val="3380"/>
              </a:lnSpc>
              <a:buClr>
                <a:srgbClr val="D84F17"/>
              </a:buClr>
              <a:buSzPct val="150000"/>
            </a:pPr>
            <a:endParaRPr lang="en-GB" sz="2400" dirty="0">
              <a:solidFill>
                <a:srgbClr val="112252"/>
              </a:solidFill>
              <a:latin typeface="Source Sans Pro" panose="020B0503030403020204" pitchFamily="34" charset="0"/>
              <a:ea typeface="Source Sans Pro" panose="020B0503030403020204" pitchFamily="34" charset="0"/>
            </a:endParaRPr>
          </a:p>
          <a:p>
            <a:pPr fontAlgn="base">
              <a:lnSpc>
                <a:spcPts val="3380"/>
              </a:lnSpc>
              <a:buClr>
                <a:srgbClr val="D84F17"/>
              </a:buClr>
              <a:buSzPct val="150000"/>
            </a:pPr>
            <a:endParaRPr lang="en-GB" sz="2400" dirty="0">
              <a:solidFill>
                <a:srgbClr val="112252"/>
              </a:solidFill>
              <a:latin typeface="Source Sans Pro" panose="020B0503030403020204" pitchFamily="34" charset="0"/>
              <a:ea typeface="Source Sans Pro" panose="020B0503030403020204" pitchFamily="34" charset="0"/>
            </a:endParaRPr>
          </a:p>
          <a:p>
            <a:pPr fontAlgn="base">
              <a:lnSpc>
                <a:spcPts val="3380"/>
              </a:lnSpc>
              <a:buClr>
                <a:srgbClr val="D84F17"/>
              </a:buClr>
              <a:buSzPct val="150000"/>
            </a:pPr>
            <a:endParaRPr lang="en-GB" sz="2400" dirty="0">
              <a:solidFill>
                <a:srgbClr val="112252"/>
              </a:solidFill>
              <a:latin typeface="Source Sans Pro" panose="020B0503030403020204" pitchFamily="34" charset="0"/>
              <a:ea typeface="Source Sans Pro" panose="020B0503030403020204" pitchFamily="34" charset="0"/>
            </a:endParaRPr>
          </a:p>
          <a:p>
            <a:pPr fontAlgn="base">
              <a:lnSpc>
                <a:spcPts val="3380"/>
              </a:lnSpc>
              <a:buClr>
                <a:srgbClr val="D84F17"/>
              </a:buClr>
              <a:buSzPct val="150000"/>
            </a:pPr>
            <a:endParaRPr lang="en-GB" sz="2400" dirty="0">
              <a:solidFill>
                <a:srgbClr val="112252"/>
              </a:solidFill>
              <a:latin typeface="Source Sans Pro" panose="020B0503030403020204" pitchFamily="34" charset="0"/>
              <a:ea typeface="Source Sans Pro" panose="020B0503030403020204" pitchFamily="34" charset="0"/>
            </a:endParaRPr>
          </a:p>
        </p:txBody>
      </p:sp>
      <p:pic>
        <p:nvPicPr>
          <p:cNvPr id="8" name="Imagen 7" descr="Imagen que contiene interior, tabla, computadora, silla&#10;&#10;Descripción generada automáticamente">
            <a:extLst>
              <a:ext uri="{FF2B5EF4-FFF2-40B4-BE49-F238E27FC236}">
                <a16:creationId xmlns:a16="http://schemas.microsoft.com/office/drawing/2014/main" id="{AE907CA4-A9A5-D3D9-C377-43E2008D33A0}"/>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6395158" y="1354186"/>
            <a:ext cx="4428073" cy="4775290"/>
          </a:xfrm>
          <a:prstGeom prst="rect">
            <a:avLst/>
          </a:prstGeom>
        </p:spPr>
      </p:pic>
      <p:pic>
        <p:nvPicPr>
          <p:cNvPr id="10" name="Imagen 9" descr="Gráfico, Gráfico de líneas&#10;&#10;Descripción generada automáticamente">
            <a:extLst>
              <a:ext uri="{FF2B5EF4-FFF2-40B4-BE49-F238E27FC236}">
                <a16:creationId xmlns:a16="http://schemas.microsoft.com/office/drawing/2014/main" id="{DBF16166-B4C3-1982-D647-61DC6B6A2F2C}"/>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63553" y="2570026"/>
            <a:ext cx="5632447" cy="3647569"/>
          </a:xfrm>
          <a:prstGeom prst="rect">
            <a:avLst/>
          </a:prstGeom>
        </p:spPr>
      </p:pic>
      <p:pic>
        <p:nvPicPr>
          <p:cNvPr id="4" name="Imagen 3">
            <a:extLst>
              <a:ext uri="{FF2B5EF4-FFF2-40B4-BE49-F238E27FC236}">
                <a16:creationId xmlns:a16="http://schemas.microsoft.com/office/drawing/2014/main" id="{4BC2C8EB-2791-B19B-9853-B4829BF3AD4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9901075" y="144314"/>
            <a:ext cx="2125650" cy="1989286"/>
          </a:xfrm>
          <a:prstGeom prst="rect">
            <a:avLst/>
          </a:prstGeom>
        </p:spPr>
      </p:pic>
    </p:spTree>
    <p:extLst>
      <p:ext uri="{BB962C8B-B14F-4D97-AF65-F5344CB8AC3E}">
        <p14:creationId xmlns:p14="http://schemas.microsoft.com/office/powerpoint/2010/main" val="2809016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44E072A-B5B3-9EE1-D334-E016A382776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190196" y="1619249"/>
            <a:ext cx="4800602" cy="3777837"/>
          </a:xfrm>
          <a:prstGeom prst="rect">
            <a:avLst/>
          </a:prstGeom>
        </p:spPr>
      </p:pic>
      <p:sp>
        <p:nvSpPr>
          <p:cNvPr id="2" name="Title 1">
            <a:extLst>
              <a:ext uri="{FF2B5EF4-FFF2-40B4-BE49-F238E27FC236}">
                <a16:creationId xmlns:a16="http://schemas.microsoft.com/office/drawing/2014/main" id="{62FA8B75-7CC9-8EB9-5718-1A2AE2DEE7E6}"/>
              </a:ext>
            </a:extLst>
          </p:cNvPr>
          <p:cNvSpPr>
            <a:spLocks noGrp="1"/>
          </p:cNvSpPr>
          <p:nvPr>
            <p:ph type="title"/>
          </p:nvPr>
        </p:nvSpPr>
        <p:spPr/>
        <p:txBody>
          <a:bodyPr>
            <a:normAutofit fontScale="90000"/>
          </a:bodyPr>
          <a:lstStyle/>
          <a:p>
            <a:r>
              <a:rPr lang="en-US" dirty="0"/>
              <a:t>Diagnostics – Low-frequency magnetometer</a:t>
            </a:r>
          </a:p>
        </p:txBody>
      </p:sp>
      <p:sp>
        <p:nvSpPr>
          <p:cNvPr id="7" name="Rectangle 6">
            <a:extLst>
              <a:ext uri="{FF2B5EF4-FFF2-40B4-BE49-F238E27FC236}">
                <a16:creationId xmlns:a16="http://schemas.microsoft.com/office/drawing/2014/main" id="{4D80AEC3-4639-C1A1-F982-727EF51D61F1}"/>
              </a:ext>
            </a:extLst>
          </p:cNvPr>
          <p:cNvSpPr/>
          <p:nvPr/>
        </p:nvSpPr>
        <p:spPr>
          <a:xfrm>
            <a:off x="4025153" y="2788024"/>
            <a:ext cx="1001110" cy="9233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oogle Shape;146;p12" descr="A picture containing graphics, circle, logo, font&#10;&#10;Description automatically generated">
            <a:extLst>
              <a:ext uri="{FF2B5EF4-FFF2-40B4-BE49-F238E27FC236}">
                <a16:creationId xmlns:a16="http://schemas.microsoft.com/office/drawing/2014/main" id="{76BC4874-B5E7-C3EE-A496-052DDC26C05B}"/>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1358342" y="6061165"/>
            <a:ext cx="668383" cy="668383"/>
          </a:xfrm>
          <a:prstGeom prst="rect">
            <a:avLst/>
          </a:prstGeom>
          <a:noFill/>
          <a:ln>
            <a:noFill/>
          </a:ln>
        </p:spPr>
      </p:pic>
      <p:sp>
        <p:nvSpPr>
          <p:cNvPr id="8" name="TextBox 10">
            <a:extLst>
              <a:ext uri="{FF2B5EF4-FFF2-40B4-BE49-F238E27FC236}">
                <a16:creationId xmlns:a16="http://schemas.microsoft.com/office/drawing/2014/main" id="{A9CC2968-EDA5-95D3-33D3-11999AD43079}"/>
              </a:ext>
            </a:extLst>
          </p:cNvPr>
          <p:cNvSpPr txBox="1"/>
          <p:nvPr/>
        </p:nvSpPr>
        <p:spPr>
          <a:xfrm>
            <a:off x="404977" y="1073961"/>
            <a:ext cx="7367825" cy="3551678"/>
          </a:xfrm>
          <a:prstGeom prst="rect">
            <a:avLst/>
          </a:prstGeom>
          <a:noFill/>
        </p:spPr>
        <p:txBody>
          <a:bodyPr wrap="square" rtlCol="0">
            <a:spAutoFit/>
          </a:bodyPr>
          <a:lstStyle/>
          <a:p>
            <a:pPr fontAlgn="base">
              <a:lnSpc>
                <a:spcPts val="3380"/>
              </a:lnSpc>
              <a:buClr>
                <a:srgbClr val="D84F17"/>
              </a:buClr>
              <a:buSzPct val="150000"/>
            </a:pPr>
            <a:r>
              <a:rPr lang="en-GB" sz="2400" dirty="0">
                <a:solidFill>
                  <a:srgbClr val="112252"/>
                </a:solidFill>
                <a:latin typeface="Source Sans Pro" panose="020B0503030403020204" pitchFamily="34" charset="0"/>
                <a:ea typeface="Source Sans Pro" panose="020B0503030403020204" pitchFamily="34" charset="0"/>
              </a:rPr>
              <a:t>Based on Anisotropic </a:t>
            </a:r>
            <a:r>
              <a:rPr lang="en-GB" sz="2400" dirty="0" err="1">
                <a:solidFill>
                  <a:srgbClr val="112252"/>
                </a:solidFill>
                <a:latin typeface="Source Sans Pro" panose="020B0503030403020204" pitchFamily="34" charset="0"/>
                <a:ea typeface="Source Sans Pro" panose="020B0503030403020204" pitchFamily="34" charset="0"/>
              </a:rPr>
              <a:t>Magnetoresistive</a:t>
            </a:r>
            <a:r>
              <a:rPr lang="en-GB" sz="2400" dirty="0">
                <a:solidFill>
                  <a:srgbClr val="112252"/>
                </a:solidFill>
                <a:latin typeface="Source Sans Pro" panose="020B0503030403020204" pitchFamily="34" charset="0"/>
                <a:ea typeface="Source Sans Pro" panose="020B0503030403020204" pitchFamily="34" charset="0"/>
              </a:rPr>
              <a:t> (AMR) 2-D sensors, allowing having less power dissipation and magnetic material content than fluxgate sensors. Thus, less impact at critical locations in LISA.  </a:t>
            </a:r>
          </a:p>
          <a:p>
            <a:pPr fontAlgn="base">
              <a:lnSpc>
                <a:spcPts val="3380"/>
              </a:lnSpc>
              <a:buClr>
                <a:srgbClr val="D84F17"/>
              </a:buClr>
              <a:buSzPct val="150000"/>
            </a:pPr>
            <a:endParaRPr lang="en-GB" sz="2400" dirty="0">
              <a:solidFill>
                <a:srgbClr val="112252"/>
              </a:solidFill>
              <a:latin typeface="Source Sans Pro" panose="020B0503030403020204" pitchFamily="34" charset="0"/>
              <a:ea typeface="Source Sans Pro" panose="020B0503030403020204" pitchFamily="34" charset="0"/>
            </a:endParaRPr>
          </a:p>
          <a:p>
            <a:pPr fontAlgn="base">
              <a:lnSpc>
                <a:spcPts val="3380"/>
              </a:lnSpc>
              <a:buClr>
                <a:srgbClr val="D84F17"/>
              </a:buClr>
              <a:buSzPct val="150000"/>
            </a:pPr>
            <a:r>
              <a:rPr lang="en-GB" sz="2400" dirty="0">
                <a:solidFill>
                  <a:srgbClr val="112252"/>
                </a:solidFill>
                <a:latin typeface="Source Sans Pro" panose="020B0503030403020204" pitchFamily="34" charset="0"/>
                <a:ea typeface="Source Sans Pro" panose="020B0503030403020204" pitchFamily="34" charset="0"/>
              </a:rPr>
              <a:t>Performance sensing range: ± 10 µT with 2 % absolute accuracy.</a:t>
            </a:r>
          </a:p>
          <a:p>
            <a:pPr fontAlgn="base">
              <a:lnSpc>
                <a:spcPts val="3380"/>
              </a:lnSpc>
              <a:buClr>
                <a:srgbClr val="D84F17"/>
              </a:buClr>
              <a:buSzPct val="150000"/>
            </a:pPr>
            <a:endParaRPr lang="en-GB" sz="2400" dirty="0">
              <a:solidFill>
                <a:srgbClr val="112252"/>
              </a:solidFill>
              <a:latin typeface="Source Sans Pro" panose="020B0503030403020204" pitchFamily="34" charset="0"/>
              <a:ea typeface="Source Sans Pro" panose="020B0503030403020204" pitchFamily="34" charset="0"/>
            </a:endParaRPr>
          </a:p>
        </p:txBody>
      </p:sp>
      <p:pic>
        <p:nvPicPr>
          <p:cNvPr id="10" name="Picture 4">
            <a:extLst>
              <a:ext uri="{FF2B5EF4-FFF2-40B4-BE49-F238E27FC236}">
                <a16:creationId xmlns:a16="http://schemas.microsoft.com/office/drawing/2014/main" id="{2CDBEE64-6201-7A9F-C02A-D0F84B7BB69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088592" y="4007016"/>
            <a:ext cx="3875342" cy="2151532"/>
          </a:xfrm>
          <a:prstGeom prst="rect">
            <a:avLst/>
          </a:prstGeom>
        </p:spPr>
      </p:pic>
    </p:spTree>
    <p:extLst>
      <p:ext uri="{BB962C8B-B14F-4D97-AF65-F5344CB8AC3E}">
        <p14:creationId xmlns:p14="http://schemas.microsoft.com/office/powerpoint/2010/main" val="3621719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CB2607C-5D48-4249-87B1-F67E75454C3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72364" y="2429745"/>
            <a:ext cx="6414047" cy="3693397"/>
          </a:xfrm>
          <a:prstGeom prst="rect">
            <a:avLst/>
          </a:prstGeom>
        </p:spPr>
      </p:pic>
      <p:sp>
        <p:nvSpPr>
          <p:cNvPr id="2" name="Title 1">
            <a:extLst>
              <a:ext uri="{FF2B5EF4-FFF2-40B4-BE49-F238E27FC236}">
                <a16:creationId xmlns:a16="http://schemas.microsoft.com/office/drawing/2014/main" id="{62FA8B75-7CC9-8EB9-5718-1A2AE2DEE7E6}"/>
              </a:ext>
            </a:extLst>
          </p:cNvPr>
          <p:cNvSpPr>
            <a:spLocks noGrp="1"/>
          </p:cNvSpPr>
          <p:nvPr>
            <p:ph type="title"/>
          </p:nvPr>
        </p:nvSpPr>
        <p:spPr/>
        <p:txBody>
          <a:bodyPr>
            <a:normAutofit fontScale="90000"/>
          </a:bodyPr>
          <a:lstStyle/>
          <a:p>
            <a:r>
              <a:rPr lang="en-US" dirty="0"/>
              <a:t>Diagnostics – Low-frequency magnetometer</a:t>
            </a:r>
          </a:p>
        </p:txBody>
      </p:sp>
      <p:pic>
        <p:nvPicPr>
          <p:cNvPr id="5" name="Google Shape;146;p12" descr="A picture containing graphics, circle, logo, font&#10;&#10;Description automatically generated">
            <a:extLst>
              <a:ext uri="{FF2B5EF4-FFF2-40B4-BE49-F238E27FC236}">
                <a16:creationId xmlns:a16="http://schemas.microsoft.com/office/drawing/2014/main" id="{76BC4874-B5E7-C3EE-A496-052DDC26C05B}"/>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1358342" y="6061165"/>
            <a:ext cx="668383" cy="668383"/>
          </a:xfrm>
          <a:prstGeom prst="rect">
            <a:avLst/>
          </a:prstGeom>
          <a:noFill/>
          <a:ln>
            <a:noFill/>
          </a:ln>
        </p:spPr>
      </p:pic>
      <p:sp>
        <p:nvSpPr>
          <p:cNvPr id="3" name="TextBox 10">
            <a:extLst>
              <a:ext uri="{FF2B5EF4-FFF2-40B4-BE49-F238E27FC236}">
                <a16:creationId xmlns:a16="http://schemas.microsoft.com/office/drawing/2014/main" id="{688A5EEB-9154-0B7F-253F-D79C66A024A2}"/>
              </a:ext>
            </a:extLst>
          </p:cNvPr>
          <p:cNvSpPr txBox="1"/>
          <p:nvPr/>
        </p:nvSpPr>
        <p:spPr>
          <a:xfrm>
            <a:off x="385726" y="1058151"/>
            <a:ext cx="11420548" cy="1371594"/>
          </a:xfrm>
          <a:prstGeom prst="rect">
            <a:avLst/>
          </a:prstGeom>
          <a:noFill/>
        </p:spPr>
        <p:txBody>
          <a:bodyPr wrap="square" rtlCol="0">
            <a:spAutoFit/>
          </a:bodyPr>
          <a:lstStyle/>
          <a:p>
            <a:pPr fontAlgn="base">
              <a:lnSpc>
                <a:spcPts val="3380"/>
              </a:lnSpc>
              <a:buClr>
                <a:srgbClr val="D84F17"/>
              </a:buClr>
              <a:buSzPct val="150000"/>
            </a:pPr>
            <a:r>
              <a:rPr lang="en-GB" sz="2400" dirty="0">
                <a:solidFill>
                  <a:srgbClr val="112252"/>
                </a:solidFill>
                <a:latin typeface="Source Sans Pro" panose="020B0503030403020204" pitchFamily="34" charset="0"/>
                <a:ea typeface="Source Sans Pro" panose="020B0503030403020204" pitchFamily="34" charset="0"/>
              </a:rPr>
              <a:t>They shall allow characterizing both the absolute magnetic field and its gradients in all three axes/directions.  The proposed distribution is complaint with this, even in the case of failure of one of the magnetometers. </a:t>
            </a:r>
          </a:p>
        </p:txBody>
      </p:sp>
    </p:spTree>
    <p:extLst>
      <p:ext uri="{BB962C8B-B14F-4D97-AF65-F5344CB8AC3E}">
        <p14:creationId xmlns:p14="http://schemas.microsoft.com/office/powerpoint/2010/main" val="2553296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459406" y="408213"/>
            <a:ext cx="4901264" cy="1600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Source Sans Pro"/>
              <a:buNone/>
            </a:pPr>
            <a:r>
              <a:rPr lang="en-US" dirty="0"/>
              <a:t>Low-frequency magnetometer </a:t>
            </a:r>
            <a:r>
              <a:rPr lang="en-GB" dirty="0"/>
              <a:t>requirements</a:t>
            </a:r>
          </a:p>
        </p:txBody>
      </p:sp>
      <p:sp>
        <p:nvSpPr>
          <p:cNvPr id="109" name="Google Shape;109;p19"/>
          <p:cNvSpPr txBox="1">
            <a:spLocks noGrp="1"/>
          </p:cNvSpPr>
          <p:nvPr>
            <p:ph type="body" idx="2"/>
          </p:nvPr>
        </p:nvSpPr>
        <p:spPr>
          <a:xfrm>
            <a:off x="458788" y="2228850"/>
            <a:ext cx="4902200" cy="3781425"/>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SzPts val="2800"/>
              <a:buNone/>
            </a:pPr>
            <a:r>
              <a:rPr lang="ca-ES" dirty="0"/>
              <a:t> </a:t>
            </a:r>
            <a:endParaRPr lang="en-GB" dirty="0"/>
          </a:p>
        </p:txBody>
      </p:sp>
      <p:sp>
        <p:nvSpPr>
          <p:cNvPr id="4" name="Rectangle 1">
            <a:extLst>
              <a:ext uri="{FF2B5EF4-FFF2-40B4-BE49-F238E27FC236}">
                <a16:creationId xmlns:a16="http://schemas.microsoft.com/office/drawing/2014/main" id="{73E3BA6B-91C1-C227-D955-822319388D27}"/>
              </a:ext>
            </a:extLst>
          </p:cNvPr>
          <p:cNvSpPr>
            <a:spLocks noChangeArrowheads="1"/>
          </p:cNvSpPr>
          <p:nvPr/>
        </p:nvSpPr>
        <p:spPr bwMode="auto">
          <a:xfrm>
            <a:off x="283646" y="2206198"/>
            <a:ext cx="5410200"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ts val="1200"/>
              </a:spcBef>
              <a:spcAft>
                <a:spcPct val="0"/>
              </a:spcAft>
              <a:buClrTx/>
              <a:buSzTx/>
              <a:buFontTx/>
              <a:buNone/>
              <a:tabLst/>
            </a:pPr>
            <a:r>
              <a:rPr kumimoji="0" lang="en-US" altLang="en-US" sz="2400" b="0" i="0" u="none" strike="noStrike" cap="none" normalizeH="0" baseline="0" dirty="0">
                <a:ln>
                  <a:noFill/>
                </a:ln>
                <a:solidFill>
                  <a:srgbClr val="D84F17"/>
                </a:solidFill>
                <a:effectLst/>
                <a:latin typeface="Arial" panose="020B0604020202020204" pitchFamily="34" charset="0"/>
                <a:cs typeface="Arial" panose="020B0604020202020204" pitchFamily="34" charset="0"/>
              </a:rPr>
              <a:t>•</a:t>
            </a:r>
            <a:r>
              <a:rPr kumimoji="0" lang="en-US" altLang="en-US" sz="2200" b="0" i="0" u="none" strike="noStrike" cap="none" normalizeH="0" baseline="0" dirty="0">
                <a:ln>
                  <a:noFill/>
                </a:ln>
                <a:solidFill>
                  <a:srgbClr val="D84F17"/>
                </a:solidFill>
                <a:effectLst/>
                <a:latin typeface="Arial" panose="020B0604020202020204" pitchFamily="34" charset="0"/>
                <a:cs typeface="Arial" panose="020B0604020202020204" pitchFamily="34" charset="0"/>
              </a:rPr>
              <a:t>  </a:t>
            </a:r>
            <a:r>
              <a:rPr kumimoji="0" lang="en-US" altLang="en-US" sz="2200" b="0" i="0" u="none" strike="noStrike" cap="none" normalizeH="0" baseline="0" dirty="0">
                <a:ln>
                  <a:noFill/>
                </a:ln>
                <a:solidFill>
                  <a:srgbClr val="FFFFFF"/>
                </a:solidFill>
                <a:effectLst/>
                <a:latin typeface="Source Sans Pro" panose="020B0503030403020204" pitchFamily="34" charset="0"/>
              </a:rPr>
              <a:t>Stability from 0.1 Hz down to 0.1 </a:t>
            </a:r>
            <a:r>
              <a:rPr kumimoji="0" lang="en-US" altLang="en-US" sz="2200" b="0" i="0" u="none" strike="noStrike" cap="none" normalizeH="0" baseline="0" dirty="0" err="1">
                <a:ln>
                  <a:noFill/>
                </a:ln>
                <a:solidFill>
                  <a:srgbClr val="FFFFFF"/>
                </a:solidFill>
                <a:effectLst/>
                <a:latin typeface="Source Sans Pro" panose="020B0503030403020204" pitchFamily="34" charset="0"/>
              </a:rPr>
              <a:t>mHz</a:t>
            </a:r>
            <a:r>
              <a:rPr kumimoji="0" lang="en-US" altLang="en-US" sz="2200" b="0" i="0" u="none" strike="noStrike" cap="none" normalizeH="0" baseline="0" dirty="0">
                <a:ln>
                  <a:noFill/>
                </a:ln>
                <a:solidFill>
                  <a:srgbClr val="FFFFFF"/>
                </a:solidFill>
                <a:effectLst/>
                <a:latin typeface="Source Sans Pro" panose="020B0503030403020204" pitchFamily="34" charset="0"/>
              </a:rPr>
              <a:t>:</a:t>
            </a:r>
            <a:endParaRPr kumimoji="0" lang="en-US" altLang="en-US"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ts val="1200"/>
              </a:spcBef>
              <a:spcAft>
                <a:spcPct val="0"/>
              </a:spcAft>
              <a:buClrTx/>
              <a:buSzTx/>
              <a:buFontTx/>
              <a:buNone/>
              <a:tabLst/>
            </a:pPr>
            <a:br>
              <a:rPr kumimoji="0" lang="en-US" altLang="en-US" sz="2200" b="0" i="0" u="none" strike="noStrike" cap="none" normalizeH="0" baseline="0" dirty="0">
                <a:ln>
                  <a:noFill/>
                </a:ln>
                <a:solidFill>
                  <a:schemeClr val="tx1"/>
                </a:solidFill>
                <a:effectLst/>
                <a:latin typeface="Arial" panose="020B0604020202020204" pitchFamily="34" charset="0"/>
              </a:rPr>
            </a:br>
            <a:endParaRPr kumimoji="0" lang="en-US" altLang="en-US" sz="2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altLang="en-US" sz="2200" b="0" i="0" u="none" strike="noStrike" cap="none" normalizeH="0" baseline="0" dirty="0">
                <a:ln>
                  <a:noFill/>
                </a:ln>
                <a:solidFill>
                  <a:srgbClr val="D84F17"/>
                </a:solidFill>
                <a:effectLst/>
                <a:latin typeface="Arial" panose="020B0604020202020204" pitchFamily="34" charset="0"/>
                <a:cs typeface="Arial" panose="020B0604020202020204" pitchFamily="34" charset="0"/>
              </a:rPr>
              <a:t>•  </a:t>
            </a:r>
            <a:r>
              <a:rPr kumimoji="0" lang="en-US" altLang="en-US" sz="2200" b="0" i="0" u="none" strike="noStrike" cap="none" normalizeH="0" baseline="0" dirty="0">
                <a:ln>
                  <a:noFill/>
                </a:ln>
                <a:solidFill>
                  <a:srgbClr val="FFFFFF"/>
                </a:solidFill>
                <a:effectLst/>
                <a:latin typeface="Source Sans Pro" panose="020B0503030403020204" pitchFamily="34" charset="0"/>
              </a:rPr>
              <a:t>Volume (W x L x H): 35 x 83 x 32 mm</a:t>
            </a:r>
            <a:endParaRPr kumimoji="0" lang="en-US" altLang="en-US"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altLang="en-US" sz="2200" b="0" i="0" u="none" strike="noStrike" cap="none" normalizeH="0" baseline="0" dirty="0">
                <a:ln>
                  <a:noFill/>
                </a:ln>
                <a:solidFill>
                  <a:srgbClr val="D84F17"/>
                </a:solidFill>
                <a:effectLst/>
                <a:latin typeface="Arial" panose="020B0604020202020204" pitchFamily="34" charset="0"/>
                <a:cs typeface="Arial" panose="020B0604020202020204" pitchFamily="34" charset="0"/>
              </a:rPr>
              <a:t>•  </a:t>
            </a:r>
            <a:r>
              <a:rPr kumimoji="0" lang="en-US" altLang="en-US" sz="2200" b="0" i="0" u="none" strike="noStrike" cap="none" normalizeH="0" baseline="0" dirty="0">
                <a:ln>
                  <a:noFill/>
                </a:ln>
                <a:solidFill>
                  <a:srgbClr val="FFFFFF"/>
                </a:solidFill>
                <a:effectLst/>
                <a:latin typeface="Source Sans Pro" panose="020B0503030403020204" pitchFamily="34" charset="0"/>
              </a:rPr>
              <a:t>Max. power dissipation: 100 </a:t>
            </a:r>
            <a:r>
              <a:rPr kumimoji="0" lang="en-US" altLang="en-US" sz="2200" b="0" i="0" u="none" strike="noStrike" cap="none" normalizeH="0" baseline="0" dirty="0" err="1">
                <a:ln>
                  <a:noFill/>
                </a:ln>
                <a:solidFill>
                  <a:srgbClr val="FFFFFF"/>
                </a:solidFill>
                <a:effectLst/>
                <a:latin typeface="Source Sans Pro" panose="020B0503030403020204" pitchFamily="34" charset="0"/>
              </a:rPr>
              <a:t>mW</a:t>
            </a:r>
            <a:r>
              <a:rPr kumimoji="0" lang="en-US" altLang="en-US" sz="2200" b="0" i="0" u="none" strike="noStrike" cap="none" normalizeH="0" baseline="0" dirty="0">
                <a:ln>
                  <a:noFill/>
                </a:ln>
                <a:solidFill>
                  <a:srgbClr val="FFFFFF"/>
                </a:solidFill>
                <a:effectLst/>
                <a:latin typeface="Source Sans Pro" panose="020B0503030403020204" pitchFamily="34" charset="0"/>
              </a:rPr>
              <a:t> each</a:t>
            </a:r>
            <a:endParaRPr kumimoji="0" lang="en-US" altLang="en-US"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altLang="en-US" sz="2200" b="0" i="0" u="none" strike="noStrike" cap="none" normalizeH="0" baseline="0" dirty="0">
                <a:ln>
                  <a:noFill/>
                </a:ln>
                <a:solidFill>
                  <a:srgbClr val="D84F17"/>
                </a:solidFill>
                <a:effectLst/>
                <a:latin typeface="Arial" panose="020B0604020202020204" pitchFamily="34" charset="0"/>
                <a:cs typeface="Arial" panose="020B0604020202020204" pitchFamily="34" charset="0"/>
              </a:rPr>
              <a:t>•  </a:t>
            </a:r>
            <a:r>
              <a:rPr kumimoji="0" lang="en-US" altLang="en-US" sz="2200" b="0" i="0" u="none" strike="noStrike" cap="none" normalizeH="0" baseline="0" dirty="0">
                <a:ln>
                  <a:noFill/>
                </a:ln>
                <a:solidFill>
                  <a:srgbClr val="FFFFFF"/>
                </a:solidFill>
                <a:effectLst/>
                <a:latin typeface="Source Sans Pro" panose="020B0503030403020204" pitchFamily="34" charset="0"/>
              </a:rPr>
              <a:t>Maximum mass: 140 g</a:t>
            </a:r>
          </a:p>
          <a:p>
            <a:pPr eaLnBrk="0" fontAlgn="base" hangingPunct="0">
              <a:spcBef>
                <a:spcPts val="1200"/>
              </a:spcBef>
              <a:spcAft>
                <a:spcPct val="0"/>
              </a:spcAft>
              <a:buClrTx/>
            </a:pPr>
            <a:r>
              <a:rPr kumimoji="0" lang="en-US" altLang="en-US" sz="2200" b="0" i="0" u="none" strike="noStrike" cap="none" normalizeH="0" baseline="0" dirty="0">
                <a:ln>
                  <a:noFill/>
                </a:ln>
                <a:solidFill>
                  <a:srgbClr val="D84F17"/>
                </a:solidFill>
                <a:effectLst/>
                <a:latin typeface="Arial" panose="020B0604020202020204" pitchFamily="34" charset="0"/>
                <a:cs typeface="Arial" panose="020B0604020202020204" pitchFamily="34" charset="0"/>
              </a:rPr>
              <a:t>•  </a:t>
            </a:r>
            <a:r>
              <a:rPr kumimoji="0" lang="en-US" altLang="en-US" sz="2200" b="0" i="0" u="none" strike="noStrike" cap="none" normalizeH="0" baseline="0" dirty="0">
                <a:ln>
                  <a:noFill/>
                </a:ln>
                <a:solidFill>
                  <a:srgbClr val="FFFFFF"/>
                </a:solidFill>
                <a:effectLst/>
                <a:latin typeface="Source Sans Pro" panose="020B0503030403020204" pitchFamily="34" charset="0"/>
              </a:rPr>
              <a:t>6 sensors per spacecraft</a:t>
            </a:r>
            <a:endParaRPr kumimoji="0" lang="en-US" altLang="en-US" sz="2200" b="0" i="0" u="none" strike="noStrike" cap="none" normalizeH="0" baseline="0" dirty="0">
              <a:ln>
                <a:noFill/>
              </a:ln>
              <a:solidFill>
                <a:schemeClr val="tx1"/>
              </a:solidFill>
              <a:effectLst/>
              <a:latin typeface="Arial" panose="020B0604020202020204" pitchFamily="34" charset="0"/>
            </a:endParaRPr>
          </a:p>
          <a:p>
            <a:pPr eaLnBrk="0" fontAlgn="base" hangingPunct="0">
              <a:spcBef>
                <a:spcPts val="1200"/>
              </a:spcBef>
              <a:spcAft>
                <a:spcPct val="0"/>
              </a:spcAft>
              <a:buClrTx/>
            </a:pPr>
            <a:r>
              <a:rPr kumimoji="0" lang="en-US" altLang="en-US" sz="2200" b="0" i="0" u="none" strike="noStrike" cap="none" normalizeH="0" baseline="0" dirty="0">
                <a:ln>
                  <a:noFill/>
                </a:ln>
                <a:solidFill>
                  <a:srgbClr val="D84F17"/>
                </a:solidFill>
                <a:effectLst/>
                <a:latin typeface="Arial" panose="020B0604020202020204" pitchFamily="34" charset="0"/>
                <a:cs typeface="Arial" panose="020B0604020202020204" pitchFamily="34" charset="0"/>
              </a:rPr>
              <a:t>•  </a:t>
            </a:r>
            <a:r>
              <a:rPr kumimoji="0" lang="en-US" altLang="en-US" sz="2200" b="0" i="0" u="none" strike="noStrike" cap="none" normalizeH="0" baseline="0" dirty="0">
                <a:ln>
                  <a:noFill/>
                </a:ln>
                <a:solidFill>
                  <a:srgbClr val="FFFFFF"/>
                </a:solidFill>
                <a:effectLst/>
                <a:latin typeface="Source Sans Pro" panose="020B0503030403020204" pitchFamily="34" charset="0"/>
              </a:rPr>
              <a:t>LPF used tri-axial fluxgates</a:t>
            </a:r>
            <a:endParaRPr kumimoji="0" lang="en-US" altLang="en-US" sz="2200" b="0" i="0" u="none" strike="noStrike" cap="none" normalizeH="0" baseline="0" dirty="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7DE88B3-831C-E2F6-6C0B-2BF49B5D8E48}"/>
                  </a:ext>
                </a:extLst>
              </p:cNvPr>
              <p:cNvSpPr txBox="1"/>
              <p:nvPr/>
            </p:nvSpPr>
            <p:spPr>
              <a:xfrm>
                <a:off x="1054458" y="2577870"/>
                <a:ext cx="3868576" cy="851130"/>
              </a:xfrm>
              <a:prstGeom prst="rect">
                <a:avLst/>
              </a:prstGeom>
              <a:noFill/>
            </p:spPr>
            <p:txBody>
              <a:bodyPr wrap="square" lIns="0" tIns="0" rIns="0" bIns="0" rtlCol="0">
                <a:spAutoFit/>
              </a:bodyPr>
              <a:lstStyle/>
              <a:p>
                <a14:m>
                  <m:oMath xmlns:m="http://schemas.openxmlformats.org/officeDocument/2006/math">
                    <m:r>
                      <a:rPr lang="ca-ES" sz="2400" b="0" i="1" smtClean="0">
                        <a:solidFill>
                          <a:schemeClr val="bg1"/>
                        </a:solidFill>
                        <a:latin typeface="Cambria Math" panose="02040503050406030204" pitchFamily="18" charset="0"/>
                      </a:rPr>
                      <m:t>10</m:t>
                    </m:r>
                    <m:sSup>
                      <m:sSupPr>
                        <m:ctrlPr>
                          <a:rPr lang="ca-ES" sz="2400" b="0" i="1" smtClean="0">
                            <a:solidFill>
                              <a:schemeClr val="bg1"/>
                            </a:solidFill>
                            <a:latin typeface="Cambria Math" panose="02040503050406030204" pitchFamily="18" charset="0"/>
                          </a:rPr>
                        </m:ctrlPr>
                      </m:sSupPr>
                      <m:e>
                        <m:d>
                          <m:dPr>
                            <m:begChr m:val="["/>
                            <m:endChr m:val="]"/>
                            <m:ctrlPr>
                              <a:rPr lang="ca-ES" sz="2400" b="0" i="1" smtClean="0">
                                <a:solidFill>
                                  <a:schemeClr val="bg1"/>
                                </a:solidFill>
                                <a:latin typeface="Cambria Math" panose="02040503050406030204" pitchFamily="18" charset="0"/>
                              </a:rPr>
                            </m:ctrlPr>
                          </m:dPr>
                          <m:e>
                            <m:r>
                              <a:rPr lang="ca-ES" sz="2400" b="0" i="1" smtClean="0">
                                <a:solidFill>
                                  <a:schemeClr val="bg1"/>
                                </a:solidFill>
                                <a:latin typeface="Cambria Math" panose="02040503050406030204" pitchFamily="18" charset="0"/>
                              </a:rPr>
                              <m:t>1+</m:t>
                            </m:r>
                            <m:sSup>
                              <m:sSupPr>
                                <m:ctrlPr>
                                  <a:rPr lang="ca-ES" sz="2400" b="0" i="1" smtClean="0">
                                    <a:solidFill>
                                      <a:schemeClr val="bg1"/>
                                    </a:solidFill>
                                    <a:latin typeface="Cambria Math" panose="02040503050406030204" pitchFamily="18" charset="0"/>
                                  </a:rPr>
                                </m:ctrlPr>
                              </m:sSupPr>
                              <m:e>
                                <m:d>
                                  <m:dPr>
                                    <m:ctrlPr>
                                      <a:rPr lang="ca-ES" sz="2400" b="0" i="1" smtClean="0">
                                        <a:solidFill>
                                          <a:schemeClr val="bg1"/>
                                        </a:solidFill>
                                        <a:latin typeface="Cambria Math" panose="02040503050406030204" pitchFamily="18" charset="0"/>
                                      </a:rPr>
                                    </m:ctrlPr>
                                  </m:dPr>
                                  <m:e>
                                    <m:f>
                                      <m:fPr>
                                        <m:ctrlPr>
                                          <a:rPr lang="ca-ES" sz="2400" b="0" i="1" smtClean="0">
                                            <a:solidFill>
                                              <a:schemeClr val="bg1"/>
                                            </a:solidFill>
                                            <a:latin typeface="Cambria Math" panose="02040503050406030204" pitchFamily="18" charset="0"/>
                                          </a:rPr>
                                        </m:ctrlPr>
                                      </m:fPr>
                                      <m:num>
                                        <m:r>
                                          <a:rPr lang="ca-ES" sz="2400" b="0" i="1" smtClean="0">
                                            <a:solidFill>
                                              <a:schemeClr val="bg1"/>
                                            </a:solidFill>
                                            <a:latin typeface="Cambria Math" panose="02040503050406030204" pitchFamily="18" charset="0"/>
                                          </a:rPr>
                                          <m:t>1 </m:t>
                                        </m:r>
                                        <m:r>
                                          <a:rPr lang="ca-ES" sz="2400" b="0" i="1" smtClean="0">
                                            <a:solidFill>
                                              <a:schemeClr val="bg1"/>
                                            </a:solidFill>
                                            <a:latin typeface="Cambria Math" panose="02040503050406030204" pitchFamily="18" charset="0"/>
                                          </a:rPr>
                                          <m:t>𝑚𝐻𝑧</m:t>
                                        </m:r>
                                      </m:num>
                                      <m:den>
                                        <m:r>
                                          <a:rPr lang="ca-ES" sz="2400" b="0" i="1" smtClean="0">
                                            <a:solidFill>
                                              <a:schemeClr val="bg1"/>
                                            </a:solidFill>
                                            <a:latin typeface="Cambria Math" panose="02040503050406030204" pitchFamily="18" charset="0"/>
                                          </a:rPr>
                                          <m:t>𝑓</m:t>
                                        </m:r>
                                      </m:den>
                                    </m:f>
                                  </m:e>
                                </m:d>
                              </m:e>
                              <m:sup>
                                <m:r>
                                  <a:rPr lang="ca-ES" sz="2400" b="0" i="1" smtClean="0">
                                    <a:solidFill>
                                      <a:schemeClr val="bg1"/>
                                    </a:solidFill>
                                    <a:latin typeface="Cambria Math" panose="02040503050406030204" pitchFamily="18" charset="0"/>
                                  </a:rPr>
                                  <m:t>2</m:t>
                                </m:r>
                              </m:sup>
                            </m:sSup>
                          </m:e>
                        </m:d>
                      </m:e>
                      <m:sup>
                        <m:f>
                          <m:fPr>
                            <m:ctrlPr>
                              <a:rPr lang="ca-ES" sz="2400" b="0" i="1" smtClean="0">
                                <a:solidFill>
                                  <a:schemeClr val="bg1"/>
                                </a:solidFill>
                                <a:latin typeface="Cambria Math" panose="02040503050406030204" pitchFamily="18" charset="0"/>
                              </a:rPr>
                            </m:ctrlPr>
                          </m:fPr>
                          <m:num>
                            <m:r>
                              <a:rPr lang="ca-ES" sz="2400" b="0" i="1" smtClean="0">
                                <a:solidFill>
                                  <a:schemeClr val="bg1"/>
                                </a:solidFill>
                                <a:latin typeface="Cambria Math" panose="02040503050406030204" pitchFamily="18" charset="0"/>
                              </a:rPr>
                              <m:t>1</m:t>
                            </m:r>
                          </m:num>
                          <m:den>
                            <m:r>
                              <a:rPr lang="ca-ES" sz="2400" b="0" i="1" smtClean="0">
                                <a:solidFill>
                                  <a:schemeClr val="bg1"/>
                                </a:solidFill>
                                <a:latin typeface="Cambria Math" panose="02040503050406030204" pitchFamily="18" charset="0"/>
                              </a:rPr>
                              <m:t>2</m:t>
                            </m:r>
                          </m:den>
                        </m:f>
                      </m:sup>
                    </m:sSup>
                    <m:r>
                      <a:rPr lang="ca-ES" sz="2400" b="0" i="1" smtClean="0">
                        <a:solidFill>
                          <a:schemeClr val="bg1"/>
                        </a:solidFill>
                        <a:latin typeface="Cambria Math" panose="02040503050406030204" pitchFamily="18" charset="0"/>
                      </a:rPr>
                      <m:t> </m:t>
                    </m:r>
                    <m:r>
                      <a:rPr lang="ca-ES" sz="2400" b="0" i="1" smtClean="0">
                        <a:solidFill>
                          <a:schemeClr val="bg1"/>
                        </a:solidFill>
                        <a:latin typeface="Cambria Math" panose="02040503050406030204" pitchFamily="18" charset="0"/>
                      </a:rPr>
                      <m:t>𝑛𝑇</m:t>
                    </m:r>
                    <m:r>
                      <a:rPr lang="ca-ES" sz="2400" b="0" i="1" smtClean="0">
                        <a:solidFill>
                          <a:schemeClr val="bg1"/>
                        </a:solidFill>
                        <a:latin typeface="Cambria Math" panose="02040503050406030204" pitchFamily="18" charset="0"/>
                      </a:rPr>
                      <m:t>/</m:t>
                    </m:r>
                    <m:rad>
                      <m:radPr>
                        <m:degHide m:val="on"/>
                        <m:ctrlPr>
                          <a:rPr lang="ca-ES" sz="2400" b="0" i="1" smtClean="0">
                            <a:solidFill>
                              <a:schemeClr val="bg1"/>
                            </a:solidFill>
                            <a:latin typeface="Cambria Math" panose="02040503050406030204" pitchFamily="18" charset="0"/>
                          </a:rPr>
                        </m:ctrlPr>
                      </m:radPr>
                      <m:deg/>
                      <m:e>
                        <m:r>
                          <a:rPr lang="ca-ES" sz="2400" b="0" i="1" smtClean="0">
                            <a:solidFill>
                              <a:schemeClr val="bg1"/>
                            </a:solidFill>
                            <a:latin typeface="Cambria Math" panose="02040503050406030204" pitchFamily="18" charset="0"/>
                          </a:rPr>
                          <m:t>𝐻𝑧</m:t>
                        </m:r>
                      </m:e>
                    </m:rad>
                  </m:oMath>
                </a14:m>
                <a:r>
                  <a:rPr lang="en-GB" sz="2400" dirty="0">
                    <a:solidFill>
                      <a:schemeClr val="bg1"/>
                    </a:solidFill>
                  </a:rPr>
                  <a:t> </a:t>
                </a:r>
              </a:p>
            </p:txBody>
          </p:sp>
        </mc:Choice>
        <mc:Fallback xmlns="">
          <p:sp>
            <p:nvSpPr>
              <p:cNvPr id="5" name="TextBox 4">
                <a:extLst>
                  <a:ext uri="{FF2B5EF4-FFF2-40B4-BE49-F238E27FC236}">
                    <a16:creationId xmlns:a16="http://schemas.microsoft.com/office/drawing/2014/main" id="{37DE88B3-831C-E2F6-6C0B-2BF49B5D8E48}"/>
                  </a:ext>
                </a:extLst>
              </p:cNvPr>
              <p:cNvSpPr txBox="1">
                <a:spLocks noRot="1" noChangeAspect="1" noMove="1" noResize="1" noEditPoints="1" noAdjustHandles="1" noChangeArrowheads="1" noChangeShapeType="1" noTextEdit="1"/>
              </p:cNvSpPr>
              <p:nvPr/>
            </p:nvSpPr>
            <p:spPr>
              <a:xfrm>
                <a:off x="1054458" y="2577870"/>
                <a:ext cx="3868576" cy="851130"/>
              </a:xfrm>
              <a:prstGeom prst="rect">
                <a:avLst/>
              </a:prstGeom>
              <a:blipFill>
                <a:blip r:embed="rId3"/>
                <a:stretch>
                  <a:fillRect/>
                </a:stretch>
              </a:blipFill>
            </p:spPr>
            <p:txBody>
              <a:bodyPr/>
              <a:lstStyle/>
              <a:p>
                <a:r>
                  <a:rPr lang="en-GB">
                    <a:noFill/>
                  </a:rPr>
                  <a:t> </a:t>
                </a:r>
              </a:p>
            </p:txBody>
          </p:sp>
        </mc:Fallback>
      </mc:AlternateContent>
      <p:pic>
        <p:nvPicPr>
          <p:cNvPr id="1028" name="Picture 4">
            <a:extLst>
              <a:ext uri="{FF2B5EF4-FFF2-40B4-BE49-F238E27FC236}">
                <a16:creationId xmlns:a16="http://schemas.microsoft.com/office/drawing/2014/main" id="{0FE18879-0B4C-5B91-5E70-4DD45AF44582}"/>
              </a:ext>
            </a:extLst>
          </p:cNvPr>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l="2049"/>
          <a:stretch/>
        </p:blipFill>
        <p:spPr bwMode="auto">
          <a:xfrm>
            <a:off x="5606759" y="784057"/>
            <a:ext cx="6534441" cy="459919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E2DFC3A-88CD-579E-094C-7A222D191983}"/>
              </a:ext>
            </a:extLst>
          </p:cNvPr>
          <p:cNvSpPr txBox="1"/>
          <p:nvPr/>
        </p:nvSpPr>
        <p:spPr>
          <a:xfrm>
            <a:off x="7543800" y="5399396"/>
            <a:ext cx="4470400" cy="369332"/>
          </a:xfrm>
          <a:prstGeom prst="rect">
            <a:avLst/>
          </a:prstGeom>
          <a:noFill/>
        </p:spPr>
        <p:txBody>
          <a:bodyPr wrap="square" rtlCol="0">
            <a:spAutoFit/>
          </a:bodyPr>
          <a:lstStyle/>
          <a:p>
            <a:pPr algn="r"/>
            <a:r>
              <a:rPr lang="en-GB" sz="1800" dirty="0">
                <a:solidFill>
                  <a:schemeClr val="bg1">
                    <a:lumMod val="50000"/>
                  </a:schemeClr>
                </a:solidFill>
                <a:latin typeface="Source Sans Pro" panose="020B0503030403020204" pitchFamily="34" charset="0"/>
                <a:ea typeface="Source Sans Pro" panose="020B0503030403020204" pitchFamily="34" charset="0"/>
              </a:rPr>
              <a:t>[https://doi.org/10.1093/mnras/staa830]</a:t>
            </a:r>
          </a:p>
        </p:txBody>
      </p:sp>
      <p:sp>
        <p:nvSpPr>
          <p:cNvPr id="2" name="Marcador de número de diapositiva 5">
            <a:extLst>
              <a:ext uri="{FF2B5EF4-FFF2-40B4-BE49-F238E27FC236}">
                <a16:creationId xmlns:a16="http://schemas.microsoft.com/office/drawing/2014/main" id="{D5F90477-3F40-E310-FDB5-4BDCF1305ED8}"/>
              </a:ext>
            </a:extLst>
          </p:cNvPr>
          <p:cNvSpPr txBox="1">
            <a:spLocks/>
          </p:cNvSpPr>
          <p:nvPr/>
        </p:nvSpPr>
        <p:spPr>
          <a:xfrm>
            <a:off x="9271000" y="6471015"/>
            <a:ext cx="27432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48F63A3B-78C7-47BE-AE5E-E10140E04643}" type="slidenum">
              <a:rPr lang="en-US" smtClean="0">
                <a:solidFill>
                  <a:schemeClr val="bg1">
                    <a:lumMod val="50000"/>
                  </a:schemeClr>
                </a:solidFill>
              </a:rPr>
              <a:pPr algn="r"/>
              <a:t>8</a:t>
            </a:fld>
            <a:r>
              <a:rPr lang="en-US" dirty="0">
                <a:solidFill>
                  <a:schemeClr val="bg1">
                    <a:lumMod val="50000"/>
                  </a:schemeClr>
                </a:solidFill>
              </a:rPr>
              <a:t>/14</a:t>
            </a:r>
          </a:p>
        </p:txBody>
      </p:sp>
    </p:spTree>
    <p:extLst>
      <p:ext uri="{BB962C8B-B14F-4D97-AF65-F5344CB8AC3E}">
        <p14:creationId xmlns:p14="http://schemas.microsoft.com/office/powerpoint/2010/main" val="229001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E2751"/>
              </a:buClr>
              <a:buSzPts val="3600"/>
              <a:buFont typeface="Source Sans Pro"/>
              <a:buNone/>
            </a:pPr>
            <a:r>
              <a:rPr lang="en-GB" dirty="0"/>
              <a:t>Magnetic Set Up</a:t>
            </a:r>
          </a:p>
        </p:txBody>
      </p:sp>
      <p:pic>
        <p:nvPicPr>
          <p:cNvPr id="5122" name="Picture 2">
            <a:extLst>
              <a:ext uri="{FF2B5EF4-FFF2-40B4-BE49-F238E27FC236}">
                <a16:creationId xmlns:a16="http://schemas.microsoft.com/office/drawing/2014/main" id="{F6B4E343-6A67-A70C-D2B0-F13E493FA83C}"/>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3645361" y="1492911"/>
            <a:ext cx="4133550" cy="38721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A55E9C7-B751-3EE5-56DA-F473D206A478}"/>
              </a:ext>
            </a:extLst>
          </p:cNvPr>
          <p:cNvSpPr txBox="1"/>
          <p:nvPr/>
        </p:nvSpPr>
        <p:spPr>
          <a:xfrm>
            <a:off x="3831485" y="1092801"/>
            <a:ext cx="3761302" cy="400110"/>
          </a:xfrm>
          <a:prstGeom prst="rect">
            <a:avLst/>
          </a:prstGeom>
          <a:noFill/>
        </p:spPr>
        <p:txBody>
          <a:bodyPr wrap="square" rtlCol="0">
            <a:spAutoFit/>
          </a:bodyPr>
          <a:lstStyle/>
          <a:p>
            <a:r>
              <a:rPr lang="en-GB" sz="2000" dirty="0">
                <a:latin typeface="Source Sans Pro" panose="020B0503030403020204" pitchFamily="34" charset="0"/>
                <a:ea typeface="Source Sans Pro" panose="020B0503030403020204" pitchFamily="34" charset="0"/>
              </a:rPr>
              <a:t>Temperature controlled chamber</a:t>
            </a:r>
          </a:p>
        </p:txBody>
      </p:sp>
      <p:pic>
        <p:nvPicPr>
          <p:cNvPr id="5124" name="Picture 4">
            <a:extLst>
              <a:ext uri="{FF2B5EF4-FFF2-40B4-BE49-F238E27FC236}">
                <a16:creationId xmlns:a16="http://schemas.microsoft.com/office/drawing/2014/main" id="{D51733FE-E7E2-C23C-41D8-9C09585451F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04976" y="1888773"/>
            <a:ext cx="2947823" cy="308045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96C9669-C88B-6062-CEF7-2FCCBBC50473}"/>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8071473" y="1066051"/>
            <a:ext cx="3667991" cy="4725897"/>
          </a:xfrm>
          <a:prstGeom prst="rect">
            <a:avLst/>
          </a:prstGeom>
        </p:spPr>
      </p:pic>
      <p:sp>
        <p:nvSpPr>
          <p:cNvPr id="3" name="TextBox 2">
            <a:extLst>
              <a:ext uri="{FF2B5EF4-FFF2-40B4-BE49-F238E27FC236}">
                <a16:creationId xmlns:a16="http://schemas.microsoft.com/office/drawing/2014/main" id="{EFC0CD63-BB64-A123-17F0-5F5E8B2978A8}"/>
              </a:ext>
            </a:extLst>
          </p:cNvPr>
          <p:cNvSpPr txBox="1"/>
          <p:nvPr/>
        </p:nvSpPr>
        <p:spPr>
          <a:xfrm>
            <a:off x="758419" y="1488663"/>
            <a:ext cx="2319870" cy="400110"/>
          </a:xfrm>
          <a:prstGeom prst="rect">
            <a:avLst/>
          </a:prstGeom>
          <a:noFill/>
        </p:spPr>
        <p:txBody>
          <a:bodyPr wrap="square" rtlCol="0">
            <a:spAutoFit/>
          </a:bodyPr>
          <a:lstStyle/>
          <a:p>
            <a:r>
              <a:rPr lang="en-GB" sz="2000" dirty="0">
                <a:latin typeface="Source Sans Pro" panose="020B0503030403020204" pitchFamily="34" charset="0"/>
                <a:ea typeface="Source Sans Pro" panose="020B0503030403020204" pitchFamily="34" charset="0"/>
              </a:rPr>
              <a:t>Mu-metal chamber</a:t>
            </a:r>
          </a:p>
        </p:txBody>
      </p:sp>
      <p:sp>
        <p:nvSpPr>
          <p:cNvPr id="5" name="TextBox 4">
            <a:extLst>
              <a:ext uri="{FF2B5EF4-FFF2-40B4-BE49-F238E27FC236}">
                <a16:creationId xmlns:a16="http://schemas.microsoft.com/office/drawing/2014/main" id="{8CCCF043-628C-B64D-9ACC-7D71362E6AB4}"/>
              </a:ext>
            </a:extLst>
          </p:cNvPr>
          <p:cNvSpPr txBox="1"/>
          <p:nvPr/>
        </p:nvSpPr>
        <p:spPr>
          <a:xfrm>
            <a:off x="9017287" y="665941"/>
            <a:ext cx="1776362" cy="400110"/>
          </a:xfrm>
          <a:prstGeom prst="rect">
            <a:avLst/>
          </a:prstGeom>
          <a:noFill/>
        </p:spPr>
        <p:txBody>
          <a:bodyPr wrap="square" rtlCol="0">
            <a:spAutoFit/>
          </a:bodyPr>
          <a:lstStyle/>
          <a:p>
            <a:r>
              <a:rPr lang="en-GB" sz="2000" dirty="0">
                <a:latin typeface="Source Sans Pro" panose="020B0503030403020204" pitchFamily="34" charset="0"/>
                <a:ea typeface="Source Sans Pro" panose="020B0503030403020204" pitchFamily="34" charset="0"/>
              </a:rPr>
              <a:t>Helmholtz Coil</a:t>
            </a:r>
          </a:p>
        </p:txBody>
      </p:sp>
      <p:sp>
        <p:nvSpPr>
          <p:cNvPr id="6" name="Marcador de número de diapositiva 5">
            <a:extLst>
              <a:ext uri="{FF2B5EF4-FFF2-40B4-BE49-F238E27FC236}">
                <a16:creationId xmlns:a16="http://schemas.microsoft.com/office/drawing/2014/main" id="{FBFE474E-5F5E-663A-895E-728E2F079B43}"/>
              </a:ext>
            </a:extLst>
          </p:cNvPr>
          <p:cNvSpPr txBox="1">
            <a:spLocks/>
          </p:cNvSpPr>
          <p:nvPr/>
        </p:nvSpPr>
        <p:spPr>
          <a:xfrm>
            <a:off x="9271000" y="6471015"/>
            <a:ext cx="27432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48F63A3B-78C7-47BE-AE5E-E10140E04643}" type="slidenum">
              <a:rPr lang="en-US" smtClean="0">
                <a:solidFill>
                  <a:schemeClr val="bg1">
                    <a:lumMod val="50000"/>
                  </a:schemeClr>
                </a:solidFill>
              </a:rPr>
              <a:pPr algn="r"/>
              <a:t>9</a:t>
            </a:fld>
            <a:r>
              <a:rPr lang="en-US" dirty="0">
                <a:solidFill>
                  <a:schemeClr val="bg1">
                    <a:lumMod val="50000"/>
                  </a:schemeClr>
                </a:solidFill>
              </a:rPr>
              <a:t>/14</a:t>
            </a:r>
          </a:p>
        </p:txBody>
      </p:sp>
    </p:spTree>
    <p:extLst>
      <p:ext uri="{BB962C8B-B14F-4D97-AF65-F5344CB8AC3E}">
        <p14:creationId xmlns:p14="http://schemas.microsoft.com/office/powerpoint/2010/main" val="1509667072"/>
      </p:ext>
    </p:extLst>
  </p:cSld>
  <p:clrMapOvr>
    <a:masterClrMapping/>
  </p:clrMapOvr>
</p:sld>
</file>

<file path=ppt/theme/theme1.xml><?xml version="1.0" encoding="utf-8"?>
<a:theme xmlns:a="http://schemas.openxmlformats.org/drawingml/2006/main" name="Tema IEEC 2024">
  <a:themeElements>
    <a:clrScheme name="Oficina">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614</TotalTime>
  <Words>1468</Words>
  <Application>Microsoft Office PowerPoint</Application>
  <PresentationFormat>Panorámica</PresentationFormat>
  <Paragraphs>310</Paragraphs>
  <Slides>20</Slides>
  <Notes>8</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20</vt:i4>
      </vt:variant>
    </vt:vector>
  </HeadingPairs>
  <TitlesOfParts>
    <vt:vector size="29" baseType="lpstr">
      <vt:lpstr>Arial</vt:lpstr>
      <vt:lpstr>ArialMT</vt:lpstr>
      <vt:lpstr>Baloo 2</vt:lpstr>
      <vt:lpstr>Calibri</vt:lpstr>
      <vt:lpstr>Cambria Math</vt:lpstr>
      <vt:lpstr>Source Sans Pro</vt:lpstr>
      <vt:lpstr>Symbol</vt:lpstr>
      <vt:lpstr>Trebuchet MS</vt:lpstr>
      <vt:lpstr>Tema IEEC 2024</vt:lpstr>
      <vt:lpstr>Temperature and Magnetic Diagnostic subsystem in LISA</vt:lpstr>
      <vt:lpstr>Outline</vt:lpstr>
      <vt:lpstr>SDS Overview</vt:lpstr>
      <vt:lpstr>SDS Product Tree</vt:lpstr>
      <vt:lpstr>Diagnostics – Audio frequency magnetometer</vt:lpstr>
      <vt:lpstr>Diagnostics – Low-frequency magnetometer</vt:lpstr>
      <vt:lpstr>Diagnostics – Low-frequency magnetometer</vt:lpstr>
      <vt:lpstr>Low-frequency magnetometer requirements</vt:lpstr>
      <vt:lpstr>Magnetic Set Up</vt:lpstr>
      <vt:lpstr>Diagnostics – Low-frequency magnetometer</vt:lpstr>
      <vt:lpstr>Diagnostics – Temperature sensors</vt:lpstr>
      <vt:lpstr>Diagnostics – Testing is challenging</vt:lpstr>
      <vt:lpstr>Diagnostics – Temperature sensors</vt:lpstr>
      <vt:lpstr>DACU: Functions</vt:lpstr>
      <vt:lpstr>DACU: Architecture</vt:lpstr>
      <vt:lpstr>DACU: Size ad Mass Budget</vt:lpstr>
      <vt:lpstr>DACU: Data Budget</vt:lpstr>
      <vt:lpstr>Road to PDR</vt:lpstr>
      <vt:lpstr>Summary</vt:lpstr>
      <vt:lpstr>Thanks for your attention!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David Roma Dollase</cp:lastModifiedBy>
  <cp:revision>31</cp:revision>
  <dcterms:modified xsi:type="dcterms:W3CDTF">2024-10-14T20:13:55Z</dcterms:modified>
</cp:coreProperties>
</file>