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1" r:id="rId1"/>
    <p:sldMasterId id="2147483674" r:id="rId2"/>
    <p:sldMasterId id="2147483687" r:id="rId3"/>
    <p:sldMasterId id="2147483700" r:id="rId4"/>
    <p:sldMasterId id="2147483713" r:id="rId5"/>
    <p:sldMasterId id="2147483726" r:id="rId6"/>
  </p:sldMasterIdLst>
  <p:notesMasterIdLst>
    <p:notesMasterId r:id="rId25"/>
  </p:notesMasterIdLst>
  <p:sldIdLst>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x="12192000" cy="6858000"/>
  <p:notesSz cx="6858000" cy="9144000"/>
  <p:defaultText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p:restoredTop sz="94674"/>
  </p:normalViewPr>
  <p:slideViewPr>
    <p:cSldViewPr snapToGrid="0">
      <p:cViewPr varScale="1">
        <p:scale>
          <a:sx n="124" d="100"/>
          <a:sy n="124" d="100"/>
        </p:scale>
        <p:origin x="336"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25"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r>
              <a:rPr lang="en-GB" sz="1400" b="0" strike="noStrike" spc="-1">
                <a:solidFill>
                  <a:srgbClr val="000000"/>
                </a:solidFill>
                <a:latin typeface="Arial"/>
              </a:rPr>
              <a:t>Click to move the slide</a:t>
            </a:r>
          </a:p>
        </p:txBody>
      </p:sp>
      <p:sp>
        <p:nvSpPr>
          <p:cNvPr id="326"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r>
              <a:rPr lang="en-GB" sz="2000" b="0" strike="noStrike" spc="-1">
                <a:solidFill>
                  <a:srgbClr val="000000"/>
                </a:solidFill>
                <a:latin typeface="Calibri"/>
              </a:rPr>
              <a:t>Click to edit the notes format</a:t>
            </a:r>
          </a:p>
        </p:txBody>
      </p:sp>
      <p:sp>
        <p:nvSpPr>
          <p:cNvPr id="327"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r>
              <a:rPr lang="en-GB" sz="1400" b="0" strike="noStrike" spc="-1">
                <a:solidFill>
                  <a:srgbClr val="000000"/>
                </a:solidFill>
                <a:latin typeface="Calibri"/>
              </a:rPr>
              <a:t>&lt;header&gt;</a:t>
            </a:r>
          </a:p>
        </p:txBody>
      </p:sp>
      <p:sp>
        <p:nvSpPr>
          <p:cNvPr id="328" name="PlaceHolder 4"/>
          <p:cNvSpPr>
            <a:spLocks noGrp="1"/>
          </p:cNvSpPr>
          <p:nvPr>
            <p:ph type="dt" idx="1"/>
          </p:nvPr>
        </p:nvSpPr>
        <p:spPr>
          <a:xfrm>
            <a:off x="4278960" y="0"/>
            <a:ext cx="3280680" cy="534240"/>
          </a:xfrm>
          <a:prstGeom prst="rect">
            <a:avLst/>
          </a:prstGeom>
          <a:noFill/>
          <a:ln w="0">
            <a:noFill/>
          </a:ln>
        </p:spPr>
        <p:txBody>
          <a:bodyPr lIns="0" tIns="0" rIns="0" bIns="0" anchor="t">
            <a:noAutofit/>
          </a:bodyPr>
          <a:lstStyle>
            <a:lvl1pPr algn="r">
              <a:buNone/>
              <a:defRPr lang="en-GB" sz="1400" b="0" strike="noStrike" spc="-1">
                <a:solidFill>
                  <a:srgbClr val="000000"/>
                </a:solidFill>
                <a:latin typeface="Calibri"/>
              </a:defRPr>
            </a:lvl1pPr>
          </a:lstStyle>
          <a:p>
            <a:pPr algn="r">
              <a:buNone/>
            </a:pPr>
            <a:r>
              <a:rPr lang="en-GB" sz="1400" b="0" strike="noStrike" spc="-1">
                <a:solidFill>
                  <a:srgbClr val="000000"/>
                </a:solidFill>
                <a:latin typeface="Calibri"/>
              </a:rPr>
              <a:t>&lt;date/time&gt;</a:t>
            </a:r>
          </a:p>
        </p:txBody>
      </p:sp>
      <p:sp>
        <p:nvSpPr>
          <p:cNvPr id="329" name="PlaceHolder 5"/>
          <p:cNvSpPr>
            <a:spLocks noGrp="1"/>
          </p:cNvSpPr>
          <p:nvPr>
            <p:ph type="ftr" idx="2"/>
          </p:nvPr>
        </p:nvSpPr>
        <p:spPr>
          <a:xfrm>
            <a:off x="0" y="10157400"/>
            <a:ext cx="3280680" cy="534240"/>
          </a:xfrm>
          <a:prstGeom prst="rect">
            <a:avLst/>
          </a:prstGeom>
          <a:noFill/>
          <a:ln w="0">
            <a:noFill/>
          </a:ln>
        </p:spPr>
        <p:txBody>
          <a:bodyPr lIns="0" tIns="0" rIns="0" bIns="0" anchor="b">
            <a:noAutofit/>
          </a:bodyPr>
          <a:lstStyle>
            <a:lvl1pPr>
              <a:defRPr lang="en-GB" sz="1400" b="0" strike="noStrike" spc="-1">
                <a:solidFill>
                  <a:srgbClr val="000000"/>
                </a:solidFill>
                <a:latin typeface="Calibri"/>
              </a:defRPr>
            </a:lvl1pPr>
          </a:lstStyle>
          <a:p>
            <a:r>
              <a:rPr lang="en-GB" sz="1400" b="0" strike="noStrike" spc="-1">
                <a:solidFill>
                  <a:srgbClr val="000000"/>
                </a:solidFill>
                <a:latin typeface="Calibri"/>
              </a:rPr>
              <a:t>&lt;footer&gt;</a:t>
            </a:r>
          </a:p>
        </p:txBody>
      </p:sp>
      <p:sp>
        <p:nvSpPr>
          <p:cNvPr id="330" name="PlaceHolder 6"/>
          <p:cNvSpPr>
            <a:spLocks noGrp="1"/>
          </p:cNvSpPr>
          <p:nvPr>
            <p:ph type="sldNum" idx="3"/>
          </p:nvPr>
        </p:nvSpPr>
        <p:spPr>
          <a:xfrm>
            <a:off x="4278960" y="10157400"/>
            <a:ext cx="3280680" cy="534240"/>
          </a:xfrm>
          <a:prstGeom prst="rect">
            <a:avLst/>
          </a:prstGeom>
          <a:noFill/>
          <a:ln w="0">
            <a:noFill/>
          </a:ln>
        </p:spPr>
        <p:txBody>
          <a:bodyPr lIns="0" tIns="0" rIns="0" bIns="0" anchor="b">
            <a:noAutofit/>
          </a:bodyPr>
          <a:lstStyle>
            <a:lvl1pPr algn="r">
              <a:buNone/>
              <a:defRPr lang="en-GB" sz="1400" b="0" strike="noStrike" spc="-1">
                <a:solidFill>
                  <a:srgbClr val="000000"/>
                </a:solidFill>
                <a:latin typeface="Calibri"/>
              </a:defRPr>
            </a:lvl1pPr>
          </a:lstStyle>
          <a:p>
            <a:pPr algn="r">
              <a:buNone/>
            </a:pPr>
            <a:fld id="{C8B9431B-F64D-4635-BDE3-F9622AC480BD}" type="slidenum">
              <a:rPr lang="en-GB" sz="1400" b="0" strike="noStrike" spc="-1">
                <a:solidFill>
                  <a:srgbClr val="000000"/>
                </a:solidFill>
                <a:latin typeface="Calibri"/>
              </a:rPr>
              <a:t>‹#›</a:t>
            </a:fld>
            <a:endParaRPr lang="en-GB" sz="1400" b="0" strike="noStrike" spc="-1">
              <a:solidFill>
                <a:srgbClr val="000000"/>
              </a:solidFill>
              <a:latin typeface="Calibri"/>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PlaceHolder 1"/>
          <p:cNvSpPr>
            <a:spLocks noGrp="1" noRot="1" noChangeAspect="1"/>
          </p:cNvSpPr>
          <p:nvPr>
            <p:ph type="sldImg"/>
          </p:nvPr>
        </p:nvSpPr>
        <p:spPr>
          <a:xfrm>
            <a:off x="380880" y="685800"/>
            <a:ext cx="6095520" cy="3428640"/>
          </a:xfrm>
          <a:prstGeom prst="rect">
            <a:avLst/>
          </a:prstGeom>
          <a:ln w="0">
            <a:noFill/>
          </a:ln>
        </p:spPr>
      </p:sp>
      <p:sp>
        <p:nvSpPr>
          <p:cNvPr id="426" name="PlaceHolder 2"/>
          <p:cNvSpPr>
            <a:spLocks noGrp="1"/>
          </p:cNvSpPr>
          <p:nvPr>
            <p:ph type="body"/>
          </p:nvPr>
        </p:nvSpPr>
        <p:spPr>
          <a:xfrm>
            <a:off x="685800" y="4343400"/>
            <a:ext cx="5486040" cy="4114440"/>
          </a:xfrm>
          <a:prstGeom prst="rect">
            <a:avLst/>
          </a:prstGeom>
          <a:noFill/>
          <a:ln w="0">
            <a:noFill/>
          </a:ln>
        </p:spPr>
        <p:txBody>
          <a:bodyPr tIns="91440" bIns="91440" anchor="t">
            <a:noAutofit/>
          </a:bodyPr>
          <a:lstStyle/>
          <a:p>
            <a:pPr>
              <a:lnSpc>
                <a:spcPct val="100000"/>
              </a:lnSpc>
              <a:buNone/>
              <a:tabLst>
                <a:tab pos="0" algn="l"/>
              </a:tabLst>
            </a:pPr>
            <a:r>
              <a:rPr lang="en-US" sz="1100" b="0" strike="noStrike" spc="-1">
                <a:solidFill>
                  <a:srgbClr val="000000"/>
                </a:solidFill>
                <a:latin typeface="Arial"/>
                <a:ea typeface="Arial"/>
              </a:rPr>
              <a:t>My name is Sofia Sisteré and I am a part of Miquel Nofraria’s team working on several developments aiming at high precision temperature sensing. I work here as a photonics/optics engineer and miquel asked me to give this presentation about the developments we are carrying on with optical sensors. I hope you enjoy it. </a:t>
            </a:r>
            <a:endParaRPr lang="en-GB" sz="1100" b="0" strike="noStrike" spc="-1">
              <a:solidFill>
                <a:srgbClr val="000000"/>
              </a:solidFill>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PlaceHolder 1"/>
          <p:cNvSpPr>
            <a:spLocks noGrp="1" noRot="1" noChangeAspect="1"/>
          </p:cNvSpPr>
          <p:nvPr>
            <p:ph type="sldImg"/>
          </p:nvPr>
        </p:nvSpPr>
        <p:spPr>
          <a:xfrm>
            <a:off x="380880" y="685800"/>
            <a:ext cx="6095520" cy="3428640"/>
          </a:xfrm>
          <a:prstGeom prst="rect">
            <a:avLst/>
          </a:prstGeom>
          <a:ln w="0">
            <a:noFill/>
          </a:ln>
        </p:spPr>
      </p:sp>
      <p:sp>
        <p:nvSpPr>
          <p:cNvPr id="444" name="PlaceHolder 2"/>
          <p:cNvSpPr>
            <a:spLocks noGrp="1"/>
          </p:cNvSpPr>
          <p:nvPr>
            <p:ph type="body"/>
          </p:nvPr>
        </p:nvSpPr>
        <p:spPr>
          <a:xfrm>
            <a:off x="685800" y="4343400"/>
            <a:ext cx="5486040" cy="4114440"/>
          </a:xfrm>
          <a:prstGeom prst="rect">
            <a:avLst/>
          </a:prstGeom>
          <a:noFill/>
          <a:ln w="0">
            <a:noFill/>
          </a:ln>
        </p:spPr>
        <p:txBody>
          <a:bodyPr tIns="91440" bIns="91440" anchor="t">
            <a:noAutofit/>
          </a:bodyPr>
          <a:lstStyle/>
          <a:p>
            <a:pPr marL="457200" indent="-298440">
              <a:lnSpc>
                <a:spcPct val="100000"/>
              </a:lnSpc>
              <a:buClr>
                <a:srgbClr val="000000"/>
              </a:buClr>
              <a:buFont typeface="Arial"/>
              <a:buChar char="●"/>
            </a:pPr>
            <a:r>
              <a:rPr lang="es-ES_tradnl" sz="1100" b="0" strike="noStrike" spc="-1">
                <a:solidFill>
                  <a:srgbClr val="000000"/>
                </a:solidFill>
                <a:latin typeface="Arial"/>
                <a:ea typeface="Arial"/>
              </a:rPr>
              <a:t>I hope i have convinced you that optical temperatura sensors are a promising tech. </a:t>
            </a:r>
            <a:endParaRPr lang="en-GB" sz="1100" b="0" strike="noStrike" spc="-1">
              <a:solidFill>
                <a:srgbClr val="000000"/>
              </a:solidFill>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PlaceHolder 1"/>
          <p:cNvSpPr>
            <a:spLocks noGrp="1" noRot="1" noChangeAspect="1"/>
          </p:cNvSpPr>
          <p:nvPr>
            <p:ph type="sldImg"/>
          </p:nvPr>
        </p:nvSpPr>
        <p:spPr>
          <a:xfrm>
            <a:off x="380880" y="685800"/>
            <a:ext cx="6095520" cy="3428640"/>
          </a:xfrm>
          <a:prstGeom prst="rect">
            <a:avLst/>
          </a:prstGeom>
          <a:ln w="0">
            <a:noFill/>
          </a:ln>
        </p:spPr>
      </p:sp>
      <p:sp>
        <p:nvSpPr>
          <p:cNvPr id="428" name="PlaceHolder 2"/>
          <p:cNvSpPr>
            <a:spLocks noGrp="1"/>
          </p:cNvSpPr>
          <p:nvPr>
            <p:ph type="body"/>
          </p:nvPr>
        </p:nvSpPr>
        <p:spPr>
          <a:xfrm>
            <a:off x="685800" y="4343400"/>
            <a:ext cx="5486040" cy="4114440"/>
          </a:xfrm>
          <a:prstGeom prst="rect">
            <a:avLst/>
          </a:prstGeom>
          <a:noFill/>
          <a:ln w="0">
            <a:noFill/>
          </a:ln>
        </p:spPr>
        <p:txBody>
          <a:bodyPr tIns="91440" bIns="91440" anchor="t">
            <a:noAutofit/>
          </a:bodyPr>
          <a:lstStyle/>
          <a:p>
            <a:pPr>
              <a:lnSpc>
                <a:spcPct val="100000"/>
              </a:lnSpc>
              <a:buNone/>
              <a:tabLst>
                <a:tab pos="0" algn="l"/>
              </a:tabLst>
            </a:pPr>
            <a:r>
              <a:rPr lang="en-US" sz="1100" b="0" strike="noStrike" spc="-1">
                <a:solidFill>
                  <a:srgbClr val="000000"/>
                </a:solidFill>
                <a:latin typeface="Arial"/>
                <a:ea typeface="Arial"/>
              </a:rPr>
              <a:t>First, a brief overview on optical temperature sensors. Why should we use them, why are we investing some time in developing solutions with them, What is their physical basis of work</a:t>
            </a:r>
            <a:endParaRPr lang="en-GB" sz="1100" b="0" strike="noStrike" spc="-1">
              <a:solidFill>
                <a:srgbClr val="000000"/>
              </a:solidFill>
              <a:latin typeface="Calibri"/>
            </a:endParaRPr>
          </a:p>
          <a:p>
            <a:pPr>
              <a:lnSpc>
                <a:spcPct val="100000"/>
              </a:lnSpc>
              <a:buNone/>
              <a:tabLst>
                <a:tab pos="0" algn="l"/>
              </a:tabLst>
            </a:pPr>
            <a:r>
              <a:rPr lang="en-US" sz="1100" b="0" strike="noStrike" spc="-1">
                <a:solidFill>
                  <a:srgbClr val="000000"/>
                </a:solidFill>
                <a:latin typeface="Arial"/>
                <a:ea typeface="Arial"/>
              </a:rPr>
              <a:t>Then we will jump into these two projects, one called LIRA the other called GLOW. I will explain their measurement concept and where are we with each. And then some final thoughts or conclusions.  </a:t>
            </a:r>
            <a:endParaRPr lang="en-GB" sz="1100" b="0" strike="noStrike" spc="-1">
              <a:solidFill>
                <a:srgbClr val="000000"/>
              </a:solidFill>
              <a:latin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PlaceHolder 1"/>
          <p:cNvSpPr>
            <a:spLocks noGrp="1"/>
          </p:cNvSpPr>
          <p:nvPr>
            <p:ph type="body"/>
          </p:nvPr>
        </p:nvSpPr>
        <p:spPr>
          <a:xfrm>
            <a:off x="685800" y="4343400"/>
            <a:ext cx="5486040" cy="4114440"/>
          </a:xfrm>
          <a:prstGeom prst="rect">
            <a:avLst/>
          </a:prstGeom>
          <a:noFill/>
          <a:ln w="0">
            <a:noFill/>
          </a:ln>
        </p:spPr>
        <p:txBody>
          <a:bodyPr tIns="91440" bIns="91440" anchor="t">
            <a:noAutofit/>
          </a:bodyPr>
          <a:lstStyle/>
          <a:p>
            <a:pPr>
              <a:lnSpc>
                <a:spcPct val="100000"/>
              </a:lnSpc>
              <a:buNone/>
              <a:tabLst>
                <a:tab pos="0" algn="l"/>
              </a:tabLst>
            </a:pPr>
            <a:r>
              <a:rPr lang="en-US" sz="1100" b="0" strike="noStrike" spc="-1">
                <a:solidFill>
                  <a:srgbClr val="000000"/>
                </a:solidFill>
                <a:latin typeface="Arial"/>
                <a:ea typeface="Arial"/>
              </a:rPr>
              <a:t>So, why do we need optical based temp sensors on spacecrafts? First of all, they have demonstrated amazing precision levels down to the nanokelvin.  They are immune to electromagnetic interferences, they are lightweight and don’t require high powers. All advantatges. </a:t>
            </a:r>
            <a:endParaRPr lang="en-GB" sz="1100" b="0" strike="noStrike" spc="-1">
              <a:solidFill>
                <a:srgbClr val="000000"/>
              </a:solidFill>
              <a:latin typeface="Calibri"/>
            </a:endParaRPr>
          </a:p>
        </p:txBody>
      </p:sp>
      <p:sp>
        <p:nvSpPr>
          <p:cNvPr id="430" name="PlaceHolder 2"/>
          <p:cNvSpPr>
            <a:spLocks noGrp="1" noRot="1" noChangeAspect="1"/>
          </p:cNvSpPr>
          <p:nvPr>
            <p:ph type="sldImg"/>
          </p:nvPr>
        </p:nvSpPr>
        <p:spPr>
          <a:xfrm>
            <a:off x="380880" y="685800"/>
            <a:ext cx="6095520" cy="3428640"/>
          </a:xfrm>
          <a:prstGeom prst="rect">
            <a:avLst/>
          </a:prstGeom>
          <a:ln w="0">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PlaceHolder 1"/>
          <p:cNvSpPr>
            <a:spLocks noGrp="1"/>
          </p:cNvSpPr>
          <p:nvPr>
            <p:ph type="body"/>
          </p:nvPr>
        </p:nvSpPr>
        <p:spPr>
          <a:xfrm>
            <a:off x="685800" y="4343400"/>
            <a:ext cx="5486040" cy="4114440"/>
          </a:xfrm>
          <a:prstGeom prst="rect">
            <a:avLst/>
          </a:prstGeom>
          <a:noFill/>
          <a:ln w="0">
            <a:noFill/>
          </a:ln>
        </p:spPr>
        <p:txBody>
          <a:bodyPr tIns="91440" bIns="91440" anchor="t">
            <a:noAutofit/>
          </a:bodyPr>
          <a:lstStyle/>
          <a:p>
            <a:pPr>
              <a:lnSpc>
                <a:spcPct val="100000"/>
              </a:lnSpc>
              <a:buNone/>
              <a:tabLst>
                <a:tab pos="0" algn="l"/>
              </a:tabLst>
            </a:pPr>
            <a:r>
              <a:rPr lang="en-US" sz="1100" b="0" strike="noStrike" spc="-1">
                <a:solidFill>
                  <a:srgbClr val="000000"/>
                </a:solidFill>
                <a:latin typeface="Arial"/>
                <a:ea typeface="Arial"/>
              </a:rPr>
              <a:t>If you want to use light to measure temperature you need some device that can interact with light in a certain way. MIRRORS. Wgmr nice name. This kind of resonators are have high temperature sensitivities. Their name comes from acoustic waves that were found to be bouncing inside of st paul cathedral in London I believe it was. So they found that sound</a:t>
            </a:r>
            <a:r>
              <a:rPr lang="en-US" sz="1100" b="0" strike="noStrike" spc="-1">
                <a:solidFill>
                  <a:srgbClr val="202122"/>
                </a:solidFill>
                <a:latin typeface="Arial"/>
                <a:ea typeface="Arial"/>
              </a:rPr>
              <a:t> ‘whispers’ was travelling around the dome ‘gallery’. The same for light, it stays bouncing inside the resonator for “long times”. </a:t>
            </a:r>
            <a:r>
              <a:rPr lang="en-US" sz="1100" b="0" strike="noStrike" spc="-1">
                <a:solidFill>
                  <a:srgbClr val="000000"/>
                </a:solidFill>
                <a:latin typeface="Arial"/>
                <a:ea typeface="Arial"/>
              </a:rPr>
              <a:t> </a:t>
            </a:r>
            <a:endParaRPr lang="en-GB" sz="1100" b="0" strike="noStrike" spc="-1">
              <a:solidFill>
                <a:srgbClr val="000000"/>
              </a:solidFill>
              <a:latin typeface="Calibri"/>
            </a:endParaRPr>
          </a:p>
        </p:txBody>
      </p:sp>
      <p:sp>
        <p:nvSpPr>
          <p:cNvPr id="432" name="PlaceHolder 2"/>
          <p:cNvSpPr>
            <a:spLocks noGrp="1" noRot="1" noChangeAspect="1"/>
          </p:cNvSpPr>
          <p:nvPr>
            <p:ph type="sldImg"/>
          </p:nvPr>
        </p:nvSpPr>
        <p:spPr>
          <a:xfrm>
            <a:off x="380880" y="685800"/>
            <a:ext cx="6095520" cy="3428640"/>
          </a:xfrm>
          <a:prstGeom prst="rect">
            <a:avLst/>
          </a:prstGeom>
          <a:ln w="0">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PlaceHolder 1"/>
          <p:cNvSpPr>
            <a:spLocks noGrp="1"/>
          </p:cNvSpPr>
          <p:nvPr>
            <p:ph type="body"/>
          </p:nvPr>
        </p:nvSpPr>
        <p:spPr>
          <a:xfrm>
            <a:off x="685800" y="4343400"/>
            <a:ext cx="5486040" cy="4114440"/>
          </a:xfrm>
          <a:prstGeom prst="rect">
            <a:avLst/>
          </a:prstGeom>
          <a:noFill/>
          <a:ln w="0">
            <a:noFill/>
          </a:ln>
        </p:spPr>
        <p:txBody>
          <a:bodyPr tIns="91440" bIns="91440" anchor="t">
            <a:noAutofit/>
          </a:bodyPr>
          <a:lstStyle/>
          <a:p>
            <a:pPr>
              <a:lnSpc>
                <a:spcPct val="100000"/>
              </a:lnSpc>
              <a:buNone/>
              <a:tabLst>
                <a:tab pos="0" algn="l"/>
              </a:tabLst>
            </a:pPr>
            <a:r>
              <a:rPr lang="en-US" sz="1100" b="0" strike="noStrike" spc="-1">
                <a:solidFill>
                  <a:srgbClr val="000000"/>
                </a:solidFill>
                <a:latin typeface="Arial"/>
                <a:ea typeface="Arial"/>
              </a:rPr>
              <a:t>What I have just said Is how the quality factor for a resonator is defined. </a:t>
            </a:r>
            <a:endParaRPr lang="en-GB" sz="1100" b="0" strike="noStrike" spc="-1">
              <a:solidFill>
                <a:srgbClr val="000000"/>
              </a:solidFill>
              <a:latin typeface="Calibri"/>
            </a:endParaRPr>
          </a:p>
        </p:txBody>
      </p:sp>
      <p:sp>
        <p:nvSpPr>
          <p:cNvPr id="434" name="PlaceHolder 2"/>
          <p:cNvSpPr>
            <a:spLocks noGrp="1" noRot="1" noChangeAspect="1"/>
          </p:cNvSpPr>
          <p:nvPr>
            <p:ph type="sldImg"/>
          </p:nvPr>
        </p:nvSpPr>
        <p:spPr>
          <a:xfrm>
            <a:off x="380880" y="685800"/>
            <a:ext cx="6095520" cy="3428640"/>
          </a:xfrm>
          <a:prstGeom prst="rect">
            <a:avLst/>
          </a:prstGeom>
          <a:ln w="0">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PlaceHolder 1"/>
          <p:cNvSpPr>
            <a:spLocks noGrp="1"/>
          </p:cNvSpPr>
          <p:nvPr>
            <p:ph type="body"/>
          </p:nvPr>
        </p:nvSpPr>
        <p:spPr>
          <a:xfrm>
            <a:off x="685800" y="4343400"/>
            <a:ext cx="5486040" cy="4114440"/>
          </a:xfrm>
          <a:prstGeom prst="rect">
            <a:avLst/>
          </a:prstGeom>
          <a:noFill/>
          <a:ln w="0">
            <a:noFill/>
          </a:ln>
        </p:spPr>
        <p:txBody>
          <a:bodyPr tIns="91440" bIns="91440" anchor="t">
            <a:noAutofit/>
          </a:bodyPr>
          <a:lstStyle/>
          <a:p>
            <a:pPr>
              <a:lnSpc>
                <a:spcPct val="100000"/>
              </a:lnSpc>
              <a:buNone/>
              <a:tabLst>
                <a:tab pos="0" algn="l"/>
              </a:tabLst>
            </a:pPr>
            <a:r>
              <a:rPr lang="en-US" sz="1100" b="0" strike="noStrike" spc="-1">
                <a:solidFill>
                  <a:srgbClr val="000000"/>
                </a:solidFill>
                <a:latin typeface="Arial"/>
                <a:ea typeface="Arial"/>
              </a:rPr>
              <a:t>Laser source is 1kHz linewidth. </a:t>
            </a:r>
            <a:endParaRPr lang="en-GB" sz="1100" b="0" strike="noStrike" spc="-1">
              <a:solidFill>
                <a:srgbClr val="000000"/>
              </a:solidFill>
              <a:latin typeface="Calibri"/>
            </a:endParaRPr>
          </a:p>
          <a:p>
            <a:pPr>
              <a:lnSpc>
                <a:spcPct val="100000"/>
              </a:lnSpc>
              <a:buNone/>
              <a:tabLst>
                <a:tab pos="0" algn="l"/>
              </a:tabLst>
            </a:pPr>
            <a:r>
              <a:rPr lang="en-US" sz="1100" b="0" strike="noStrike" spc="-1">
                <a:solidFill>
                  <a:srgbClr val="000000"/>
                </a:solidFill>
                <a:latin typeface="Arial"/>
                <a:ea typeface="Arial"/>
              </a:rPr>
              <a:t>Now this is the setup that is used to couple to the resonator and to lock the laser to the resonance, I will not extend on this. Just wanted to tell you that we were using a dual color technique, as you can see we were using green light through this path we were frequency doubling the beam, but we are no longer using wavelength as the distinctive refractive index source but polarization. </a:t>
            </a:r>
            <a:endParaRPr lang="en-GB" sz="1100" b="0" strike="noStrike" spc="-1">
              <a:solidFill>
                <a:srgbClr val="000000"/>
              </a:solidFill>
              <a:latin typeface="Calibri"/>
            </a:endParaRPr>
          </a:p>
        </p:txBody>
      </p:sp>
      <p:sp>
        <p:nvSpPr>
          <p:cNvPr id="436" name="PlaceHolder 2"/>
          <p:cNvSpPr>
            <a:spLocks noGrp="1" noRot="1" noChangeAspect="1"/>
          </p:cNvSpPr>
          <p:nvPr>
            <p:ph type="sldImg"/>
          </p:nvPr>
        </p:nvSpPr>
        <p:spPr>
          <a:xfrm>
            <a:off x="380880" y="685800"/>
            <a:ext cx="6095520" cy="3428640"/>
          </a:xfrm>
          <a:prstGeom prst="rect">
            <a:avLst/>
          </a:prstGeom>
          <a:ln w="0">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PlaceHolder 1"/>
          <p:cNvSpPr>
            <a:spLocks noGrp="1"/>
          </p:cNvSpPr>
          <p:nvPr>
            <p:ph type="body"/>
          </p:nvPr>
        </p:nvSpPr>
        <p:spPr>
          <a:xfrm>
            <a:off x="685800" y="4343400"/>
            <a:ext cx="5486040" cy="4114440"/>
          </a:xfrm>
          <a:prstGeom prst="rect">
            <a:avLst/>
          </a:prstGeom>
          <a:noFill/>
          <a:ln w="0">
            <a:noFill/>
          </a:ln>
        </p:spPr>
        <p:txBody>
          <a:bodyPr tIns="91440" bIns="91440" anchor="t">
            <a:noAutofit/>
          </a:bodyPr>
          <a:lstStyle/>
          <a:p>
            <a:pPr>
              <a:lnSpc>
                <a:spcPct val="100000"/>
              </a:lnSpc>
              <a:buNone/>
              <a:tabLst>
                <a:tab pos="0" algn="l"/>
              </a:tabLst>
            </a:pPr>
            <a:r>
              <a:rPr lang="en-US" sz="1100" b="0" strike="noStrike" spc="-1">
                <a:solidFill>
                  <a:srgbClr val="000000"/>
                </a:solidFill>
                <a:latin typeface="Arial"/>
                <a:ea typeface="Arial"/>
              </a:rPr>
              <a:t>Highly shielded from outside perturbations. Damped. Designed with 5 passive thermal shields that act as low pass filters and allow temperature damping to those levels. </a:t>
            </a:r>
            <a:endParaRPr lang="en-GB" sz="1100" b="0" strike="noStrike" spc="-1">
              <a:solidFill>
                <a:srgbClr val="000000"/>
              </a:solidFill>
              <a:latin typeface="Calibri"/>
            </a:endParaRPr>
          </a:p>
        </p:txBody>
      </p:sp>
      <p:sp>
        <p:nvSpPr>
          <p:cNvPr id="438" name="PlaceHolder 2"/>
          <p:cNvSpPr>
            <a:spLocks noGrp="1" noRot="1" noChangeAspect="1"/>
          </p:cNvSpPr>
          <p:nvPr>
            <p:ph type="sldImg"/>
          </p:nvPr>
        </p:nvSpPr>
        <p:spPr>
          <a:xfrm>
            <a:off x="380880" y="685800"/>
            <a:ext cx="6095520" cy="3428640"/>
          </a:xfrm>
          <a:prstGeom prst="rect">
            <a:avLst/>
          </a:prstGeom>
          <a:ln w="0">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PlaceHolder 1"/>
          <p:cNvSpPr>
            <a:spLocks noGrp="1"/>
          </p:cNvSpPr>
          <p:nvPr>
            <p:ph type="body"/>
          </p:nvPr>
        </p:nvSpPr>
        <p:spPr>
          <a:xfrm>
            <a:off x="685800" y="4343400"/>
            <a:ext cx="5486040" cy="4114440"/>
          </a:xfrm>
          <a:prstGeom prst="rect">
            <a:avLst/>
          </a:prstGeom>
          <a:noFill/>
          <a:ln w="0">
            <a:noFill/>
          </a:ln>
        </p:spPr>
        <p:txBody>
          <a:bodyPr tIns="91440" bIns="91440" anchor="t">
            <a:noAutofit/>
          </a:bodyPr>
          <a:lstStyle/>
          <a:p>
            <a:pPr>
              <a:lnSpc>
                <a:spcPct val="100000"/>
              </a:lnSpc>
              <a:buNone/>
              <a:tabLst>
                <a:tab pos="0" algn="l"/>
              </a:tabLst>
            </a:pPr>
            <a:r>
              <a:rPr lang="en-US" sz="1100" b="0" strike="noStrike" spc="-1">
                <a:solidFill>
                  <a:srgbClr val="000000"/>
                </a:solidFill>
                <a:latin typeface="Arial"/>
                <a:ea typeface="Arial"/>
              </a:rPr>
              <a:t>Laser source is 1kHz linewidth. </a:t>
            </a:r>
            <a:endParaRPr lang="en-GB" sz="1100" b="0" strike="noStrike" spc="-1">
              <a:solidFill>
                <a:srgbClr val="000000"/>
              </a:solidFill>
              <a:latin typeface="Calibri"/>
            </a:endParaRPr>
          </a:p>
        </p:txBody>
      </p:sp>
      <p:sp>
        <p:nvSpPr>
          <p:cNvPr id="440" name="PlaceHolder 2"/>
          <p:cNvSpPr>
            <a:spLocks noGrp="1" noRot="1" noChangeAspect="1"/>
          </p:cNvSpPr>
          <p:nvPr>
            <p:ph type="sldImg"/>
          </p:nvPr>
        </p:nvSpPr>
        <p:spPr>
          <a:xfrm>
            <a:off x="380880" y="685800"/>
            <a:ext cx="6095520" cy="3428640"/>
          </a:xfrm>
          <a:prstGeom prst="rect">
            <a:avLst/>
          </a:prstGeom>
          <a:ln w="0">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PlaceHolder 1"/>
          <p:cNvSpPr>
            <a:spLocks noGrp="1"/>
          </p:cNvSpPr>
          <p:nvPr>
            <p:ph type="body"/>
          </p:nvPr>
        </p:nvSpPr>
        <p:spPr>
          <a:xfrm>
            <a:off x="685800" y="4343400"/>
            <a:ext cx="5486040" cy="4114440"/>
          </a:xfrm>
          <a:prstGeom prst="rect">
            <a:avLst/>
          </a:prstGeom>
          <a:noFill/>
          <a:ln w="0">
            <a:noFill/>
          </a:ln>
        </p:spPr>
        <p:txBody>
          <a:bodyPr tIns="91440" bIns="91440" anchor="t">
            <a:noAutofit/>
          </a:bodyPr>
          <a:lstStyle/>
          <a:p>
            <a:pPr>
              <a:lnSpc>
                <a:spcPct val="100000"/>
              </a:lnSpc>
              <a:buNone/>
              <a:tabLst>
                <a:tab pos="0" algn="l"/>
              </a:tabLst>
            </a:pPr>
            <a:r>
              <a:rPr lang="en-US" sz="1100" b="0" strike="noStrike" spc="-1">
                <a:solidFill>
                  <a:srgbClr val="000000"/>
                </a:solidFill>
                <a:latin typeface="Arial"/>
                <a:ea typeface="Arial"/>
              </a:rPr>
              <a:t>We might be getting worse performance since noise cancellation should be better using two different wavelengths respond differently.</a:t>
            </a:r>
            <a:endParaRPr lang="en-GB" sz="1100" b="0" strike="noStrike" spc="-1">
              <a:solidFill>
                <a:srgbClr val="000000"/>
              </a:solidFill>
              <a:latin typeface="Calibri"/>
            </a:endParaRPr>
          </a:p>
        </p:txBody>
      </p:sp>
      <p:sp>
        <p:nvSpPr>
          <p:cNvPr id="442" name="PlaceHolder 2"/>
          <p:cNvSpPr>
            <a:spLocks noGrp="1" noRot="1" noChangeAspect="1"/>
          </p:cNvSpPr>
          <p:nvPr>
            <p:ph type="sldImg"/>
          </p:nvPr>
        </p:nvSpPr>
        <p:spPr>
          <a:xfrm>
            <a:off x="380880" y="685800"/>
            <a:ext cx="6095520" cy="3428640"/>
          </a:xfrm>
          <a:prstGeom prst="rect">
            <a:avLst/>
          </a:prstGeom>
          <a:ln w="0">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84" name="PlaceHolder 1"/>
          <p:cNvSpPr>
            <a:spLocks noGrp="1"/>
          </p:cNvSpPr>
          <p:nvPr>
            <p:ph type="title"/>
          </p:nvPr>
        </p:nvSpPr>
        <p:spPr>
          <a:xfrm>
            <a:off x="6574320" y="438840"/>
            <a:ext cx="4901040" cy="1599840"/>
          </a:xfrm>
          <a:prstGeom prst="rect">
            <a:avLst/>
          </a:prstGeom>
          <a:noFill/>
          <a:ln w="0">
            <a:noFill/>
          </a:ln>
        </p:spPr>
        <p:txBody>
          <a:bodyPr lIns="0" tIns="0" rIns="0" bIns="0" anchor="ctr">
            <a:noAutofit/>
          </a:bodyPr>
          <a:lstStyle/>
          <a:p>
            <a:endParaRPr lang="en-GB" sz="1400" b="0" strike="noStrike" spc="-1">
              <a:solidFill>
                <a:srgbClr val="000000"/>
              </a:solidFill>
              <a:latin typeface="Arial"/>
            </a:endParaRPr>
          </a:p>
        </p:txBody>
      </p:sp>
      <p:sp>
        <p:nvSpPr>
          <p:cNvPr id="85" name="PlaceHolder 2"/>
          <p:cNvSpPr>
            <a:spLocks noGrp="1"/>
          </p:cNvSpPr>
          <p:nvPr>
            <p:ph/>
          </p:nvPr>
        </p:nvSpPr>
        <p:spPr>
          <a:xfrm>
            <a:off x="6574320" y="1926720"/>
            <a:ext cx="456696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86" name="PlaceHolder 3"/>
          <p:cNvSpPr>
            <a:spLocks noGrp="1"/>
          </p:cNvSpPr>
          <p:nvPr>
            <p:ph/>
          </p:nvPr>
        </p:nvSpPr>
        <p:spPr>
          <a:xfrm>
            <a:off x="6574320" y="4115160"/>
            <a:ext cx="456696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6574320" y="438840"/>
            <a:ext cx="4901040" cy="1599840"/>
          </a:xfrm>
          <a:prstGeom prst="rect">
            <a:avLst/>
          </a:prstGeom>
          <a:noFill/>
          <a:ln w="0">
            <a:noFill/>
          </a:ln>
        </p:spPr>
        <p:txBody>
          <a:bodyPr lIns="0" tIns="0" rIns="0" bIns="0" anchor="ctr">
            <a:noAutofit/>
          </a:bodyPr>
          <a:lstStyle/>
          <a:p>
            <a:endParaRPr lang="en-GB" sz="1400" b="0" strike="noStrike" spc="-1">
              <a:solidFill>
                <a:srgbClr val="000000"/>
              </a:solidFill>
              <a:latin typeface="Arial"/>
            </a:endParaRPr>
          </a:p>
        </p:txBody>
      </p:sp>
      <p:sp>
        <p:nvSpPr>
          <p:cNvPr id="88" name="PlaceHolder 2"/>
          <p:cNvSpPr>
            <a:spLocks noGrp="1"/>
          </p:cNvSpPr>
          <p:nvPr>
            <p:ph/>
          </p:nvPr>
        </p:nvSpPr>
        <p:spPr>
          <a:xfrm>
            <a:off x="6574320" y="1926720"/>
            <a:ext cx="222840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89" name="PlaceHolder 3"/>
          <p:cNvSpPr>
            <a:spLocks noGrp="1"/>
          </p:cNvSpPr>
          <p:nvPr>
            <p:ph/>
          </p:nvPr>
        </p:nvSpPr>
        <p:spPr>
          <a:xfrm>
            <a:off x="8914680" y="1926720"/>
            <a:ext cx="222840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90" name="PlaceHolder 4"/>
          <p:cNvSpPr>
            <a:spLocks noGrp="1"/>
          </p:cNvSpPr>
          <p:nvPr>
            <p:ph/>
          </p:nvPr>
        </p:nvSpPr>
        <p:spPr>
          <a:xfrm>
            <a:off x="6574320" y="4115160"/>
            <a:ext cx="222840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91" name="PlaceHolder 5"/>
          <p:cNvSpPr>
            <a:spLocks noGrp="1"/>
          </p:cNvSpPr>
          <p:nvPr>
            <p:ph/>
          </p:nvPr>
        </p:nvSpPr>
        <p:spPr>
          <a:xfrm>
            <a:off x="8914680" y="4115160"/>
            <a:ext cx="222840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6574320" y="438840"/>
            <a:ext cx="4901040" cy="1599840"/>
          </a:xfrm>
          <a:prstGeom prst="rect">
            <a:avLst/>
          </a:prstGeom>
          <a:noFill/>
          <a:ln w="0">
            <a:noFill/>
          </a:ln>
        </p:spPr>
        <p:txBody>
          <a:bodyPr lIns="0" tIns="0" rIns="0" bIns="0" anchor="ctr">
            <a:noAutofit/>
          </a:bodyPr>
          <a:lstStyle/>
          <a:p>
            <a:endParaRPr lang="en-GB" sz="1400" b="0" strike="noStrike" spc="-1">
              <a:solidFill>
                <a:srgbClr val="000000"/>
              </a:solidFill>
              <a:latin typeface="Arial"/>
            </a:endParaRPr>
          </a:p>
        </p:txBody>
      </p:sp>
      <p:sp>
        <p:nvSpPr>
          <p:cNvPr id="93" name="PlaceHolder 2"/>
          <p:cNvSpPr>
            <a:spLocks noGrp="1"/>
          </p:cNvSpPr>
          <p:nvPr>
            <p:ph/>
          </p:nvPr>
        </p:nvSpPr>
        <p:spPr>
          <a:xfrm>
            <a:off x="6574320" y="1926720"/>
            <a:ext cx="147024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94" name="PlaceHolder 3"/>
          <p:cNvSpPr>
            <a:spLocks noGrp="1"/>
          </p:cNvSpPr>
          <p:nvPr>
            <p:ph/>
          </p:nvPr>
        </p:nvSpPr>
        <p:spPr>
          <a:xfrm>
            <a:off x="8118360" y="1926720"/>
            <a:ext cx="147024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95" name="PlaceHolder 4"/>
          <p:cNvSpPr>
            <a:spLocks noGrp="1"/>
          </p:cNvSpPr>
          <p:nvPr>
            <p:ph/>
          </p:nvPr>
        </p:nvSpPr>
        <p:spPr>
          <a:xfrm>
            <a:off x="9662760" y="1926720"/>
            <a:ext cx="147024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96" name="PlaceHolder 5"/>
          <p:cNvSpPr>
            <a:spLocks noGrp="1"/>
          </p:cNvSpPr>
          <p:nvPr>
            <p:ph/>
          </p:nvPr>
        </p:nvSpPr>
        <p:spPr>
          <a:xfrm>
            <a:off x="6574320" y="4115160"/>
            <a:ext cx="147024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97" name="PlaceHolder 6"/>
          <p:cNvSpPr>
            <a:spLocks noGrp="1"/>
          </p:cNvSpPr>
          <p:nvPr>
            <p:ph/>
          </p:nvPr>
        </p:nvSpPr>
        <p:spPr>
          <a:xfrm>
            <a:off x="8118360" y="4115160"/>
            <a:ext cx="147024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98" name="PlaceHolder 7"/>
          <p:cNvSpPr>
            <a:spLocks noGrp="1"/>
          </p:cNvSpPr>
          <p:nvPr>
            <p:ph/>
          </p:nvPr>
        </p:nvSpPr>
        <p:spPr>
          <a:xfrm>
            <a:off x="9662760" y="4115160"/>
            <a:ext cx="147024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06" name="PlaceHolder 1"/>
          <p:cNvSpPr>
            <a:spLocks noGrp="1"/>
          </p:cNvSpPr>
          <p:nvPr>
            <p:ph type="title"/>
          </p:nvPr>
        </p:nvSpPr>
        <p:spPr>
          <a:xfrm>
            <a:off x="6574320" y="438840"/>
            <a:ext cx="4901040" cy="1599840"/>
          </a:xfrm>
          <a:prstGeom prst="rect">
            <a:avLst/>
          </a:prstGeom>
          <a:noFill/>
          <a:ln w="0">
            <a:noFill/>
          </a:ln>
        </p:spPr>
        <p:txBody>
          <a:bodyPr lIns="0" tIns="0" rIns="0" bIns="0" anchor="ctr">
            <a:noAutofit/>
          </a:bodyPr>
          <a:lstStyle/>
          <a:p>
            <a:endParaRPr lang="en-GB" sz="1400" b="0" strike="noStrike" spc="-1">
              <a:solidFill>
                <a:srgbClr val="000000"/>
              </a:solidFill>
              <a:latin typeface="Arial"/>
            </a:endParaRPr>
          </a:p>
        </p:txBody>
      </p:sp>
      <p:sp>
        <p:nvSpPr>
          <p:cNvPr id="107" name="PlaceHolder 2"/>
          <p:cNvSpPr>
            <a:spLocks noGrp="1"/>
          </p:cNvSpPr>
          <p:nvPr>
            <p:ph type="subTitle"/>
          </p:nvPr>
        </p:nvSpPr>
        <p:spPr>
          <a:xfrm>
            <a:off x="6574320" y="1926720"/>
            <a:ext cx="4566960" cy="4189680"/>
          </a:xfrm>
          <a:prstGeom prst="rect">
            <a:avLst/>
          </a:prstGeom>
          <a:noFill/>
          <a:ln w="0">
            <a:noFill/>
          </a:ln>
        </p:spPr>
        <p:txBody>
          <a:bodyPr lIns="0" tIns="0" rIns="0" bIns="0" anchor="ctr">
            <a:noAutofit/>
          </a:bodyPr>
          <a:lstStyle/>
          <a:p>
            <a:pPr algn="ctr">
              <a:buNone/>
            </a:pPr>
            <a:endParaRPr lang="en-GB" sz="3200" b="0" strike="noStrike" spc="-1">
              <a:solidFill>
                <a:srgbClr val="000000"/>
              </a:solidFill>
              <a:latin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6574320" y="438840"/>
            <a:ext cx="4901040" cy="1599840"/>
          </a:xfrm>
          <a:prstGeom prst="rect">
            <a:avLst/>
          </a:prstGeom>
          <a:noFill/>
          <a:ln w="0">
            <a:noFill/>
          </a:ln>
        </p:spPr>
        <p:txBody>
          <a:bodyPr lIns="0" tIns="0" rIns="0" bIns="0" anchor="ctr">
            <a:noAutofit/>
          </a:bodyPr>
          <a:lstStyle/>
          <a:p>
            <a:endParaRPr lang="en-GB" sz="1400" b="0" strike="noStrike" spc="-1">
              <a:solidFill>
                <a:srgbClr val="000000"/>
              </a:solidFill>
              <a:latin typeface="Arial"/>
            </a:endParaRPr>
          </a:p>
        </p:txBody>
      </p:sp>
      <p:sp>
        <p:nvSpPr>
          <p:cNvPr id="109" name="PlaceHolder 2"/>
          <p:cNvSpPr>
            <a:spLocks noGrp="1"/>
          </p:cNvSpPr>
          <p:nvPr>
            <p:ph/>
          </p:nvPr>
        </p:nvSpPr>
        <p:spPr>
          <a:xfrm>
            <a:off x="6574320" y="1926720"/>
            <a:ext cx="4566960" cy="418968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6574320" y="438840"/>
            <a:ext cx="4901040" cy="1599840"/>
          </a:xfrm>
          <a:prstGeom prst="rect">
            <a:avLst/>
          </a:prstGeom>
          <a:noFill/>
          <a:ln w="0">
            <a:noFill/>
          </a:ln>
        </p:spPr>
        <p:txBody>
          <a:bodyPr lIns="0" tIns="0" rIns="0" bIns="0" anchor="ctr">
            <a:noAutofit/>
          </a:bodyPr>
          <a:lstStyle/>
          <a:p>
            <a:endParaRPr lang="en-GB" sz="1400" b="0" strike="noStrike" spc="-1">
              <a:solidFill>
                <a:srgbClr val="000000"/>
              </a:solidFill>
              <a:latin typeface="Arial"/>
            </a:endParaRPr>
          </a:p>
        </p:txBody>
      </p:sp>
      <p:sp>
        <p:nvSpPr>
          <p:cNvPr id="111" name="PlaceHolder 2"/>
          <p:cNvSpPr>
            <a:spLocks noGrp="1"/>
          </p:cNvSpPr>
          <p:nvPr>
            <p:ph/>
          </p:nvPr>
        </p:nvSpPr>
        <p:spPr>
          <a:xfrm>
            <a:off x="6574320" y="1926720"/>
            <a:ext cx="2228400" cy="418968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112" name="PlaceHolder 3"/>
          <p:cNvSpPr>
            <a:spLocks noGrp="1"/>
          </p:cNvSpPr>
          <p:nvPr>
            <p:ph/>
          </p:nvPr>
        </p:nvSpPr>
        <p:spPr>
          <a:xfrm>
            <a:off x="8914680" y="1926720"/>
            <a:ext cx="2228400" cy="418968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3" name="PlaceHolder 1"/>
          <p:cNvSpPr>
            <a:spLocks noGrp="1"/>
          </p:cNvSpPr>
          <p:nvPr>
            <p:ph type="title"/>
          </p:nvPr>
        </p:nvSpPr>
        <p:spPr>
          <a:xfrm>
            <a:off x="6574320" y="438840"/>
            <a:ext cx="4901040" cy="1599840"/>
          </a:xfrm>
          <a:prstGeom prst="rect">
            <a:avLst/>
          </a:prstGeom>
          <a:noFill/>
          <a:ln w="0">
            <a:noFill/>
          </a:ln>
        </p:spPr>
        <p:txBody>
          <a:bodyPr lIns="0" tIns="0" rIns="0" bIns="0" anchor="ctr">
            <a:noAutofit/>
          </a:bodyPr>
          <a:lstStyle/>
          <a:p>
            <a:endParaRPr lang="en-GB" sz="1400" b="0" strike="noStrike" spc="-1">
              <a:solidFill>
                <a:srgbClr val="000000"/>
              </a:solid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14" name="PlaceHolder 1"/>
          <p:cNvSpPr>
            <a:spLocks noGrp="1"/>
          </p:cNvSpPr>
          <p:nvPr>
            <p:ph type="subTitle"/>
          </p:nvPr>
        </p:nvSpPr>
        <p:spPr>
          <a:xfrm>
            <a:off x="6574320" y="438840"/>
            <a:ext cx="4901040" cy="7417080"/>
          </a:xfrm>
          <a:prstGeom prst="rect">
            <a:avLst/>
          </a:prstGeom>
          <a:noFill/>
          <a:ln w="0">
            <a:noFill/>
          </a:ln>
        </p:spPr>
        <p:txBody>
          <a:bodyPr lIns="0" tIns="0" rIns="0" bIns="0" anchor="ctr">
            <a:noAutofit/>
          </a:bodyPr>
          <a:lstStyle/>
          <a:p>
            <a:pPr algn="ctr">
              <a:buNone/>
            </a:pPr>
            <a:endParaRPr lang="en-GB" sz="3200" b="0" strike="noStrike" spc="-1">
              <a:solidFill>
                <a:srgbClr val="000000"/>
              </a:solidFill>
              <a:latin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5" name="PlaceHolder 1"/>
          <p:cNvSpPr>
            <a:spLocks noGrp="1"/>
          </p:cNvSpPr>
          <p:nvPr>
            <p:ph type="title"/>
          </p:nvPr>
        </p:nvSpPr>
        <p:spPr>
          <a:xfrm>
            <a:off x="6574320" y="438840"/>
            <a:ext cx="4901040" cy="1599840"/>
          </a:xfrm>
          <a:prstGeom prst="rect">
            <a:avLst/>
          </a:prstGeom>
          <a:noFill/>
          <a:ln w="0">
            <a:noFill/>
          </a:ln>
        </p:spPr>
        <p:txBody>
          <a:bodyPr lIns="0" tIns="0" rIns="0" bIns="0" anchor="ctr">
            <a:noAutofit/>
          </a:bodyPr>
          <a:lstStyle/>
          <a:p>
            <a:endParaRPr lang="en-GB" sz="1400" b="0" strike="noStrike" spc="-1">
              <a:solidFill>
                <a:srgbClr val="000000"/>
              </a:solidFill>
              <a:latin typeface="Arial"/>
            </a:endParaRPr>
          </a:p>
        </p:txBody>
      </p:sp>
      <p:sp>
        <p:nvSpPr>
          <p:cNvPr id="116" name="PlaceHolder 2"/>
          <p:cNvSpPr>
            <a:spLocks noGrp="1"/>
          </p:cNvSpPr>
          <p:nvPr>
            <p:ph/>
          </p:nvPr>
        </p:nvSpPr>
        <p:spPr>
          <a:xfrm>
            <a:off x="6574320" y="1926720"/>
            <a:ext cx="222840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117" name="PlaceHolder 3"/>
          <p:cNvSpPr>
            <a:spLocks noGrp="1"/>
          </p:cNvSpPr>
          <p:nvPr>
            <p:ph/>
          </p:nvPr>
        </p:nvSpPr>
        <p:spPr>
          <a:xfrm>
            <a:off x="8914680" y="1926720"/>
            <a:ext cx="2228400" cy="418968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118" name="PlaceHolder 4"/>
          <p:cNvSpPr>
            <a:spLocks noGrp="1"/>
          </p:cNvSpPr>
          <p:nvPr>
            <p:ph/>
          </p:nvPr>
        </p:nvSpPr>
        <p:spPr>
          <a:xfrm>
            <a:off x="6574320" y="4115160"/>
            <a:ext cx="222840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3" name="PlaceHolder 1"/>
          <p:cNvSpPr>
            <a:spLocks noGrp="1"/>
          </p:cNvSpPr>
          <p:nvPr>
            <p:ph type="title"/>
          </p:nvPr>
        </p:nvSpPr>
        <p:spPr>
          <a:xfrm>
            <a:off x="6574320" y="438840"/>
            <a:ext cx="4901040" cy="1599840"/>
          </a:xfrm>
          <a:prstGeom prst="rect">
            <a:avLst/>
          </a:prstGeom>
          <a:noFill/>
          <a:ln w="0">
            <a:noFill/>
          </a:ln>
        </p:spPr>
        <p:txBody>
          <a:bodyPr lIns="0" tIns="0" rIns="0" bIns="0" anchor="ctr">
            <a:noAutofit/>
          </a:bodyPr>
          <a:lstStyle/>
          <a:p>
            <a:endParaRPr lang="en-GB" sz="1400" b="0" strike="noStrike" spc="-1">
              <a:solidFill>
                <a:srgbClr val="000000"/>
              </a:solidFill>
              <a:latin typeface="Arial"/>
            </a:endParaRPr>
          </a:p>
        </p:txBody>
      </p:sp>
      <p:sp>
        <p:nvSpPr>
          <p:cNvPr id="64" name="PlaceHolder 2"/>
          <p:cNvSpPr>
            <a:spLocks noGrp="1"/>
          </p:cNvSpPr>
          <p:nvPr>
            <p:ph type="subTitle"/>
          </p:nvPr>
        </p:nvSpPr>
        <p:spPr>
          <a:xfrm>
            <a:off x="6574320" y="1926720"/>
            <a:ext cx="4566960" cy="4189680"/>
          </a:xfrm>
          <a:prstGeom prst="rect">
            <a:avLst/>
          </a:prstGeom>
          <a:noFill/>
          <a:ln w="0">
            <a:noFill/>
          </a:ln>
        </p:spPr>
        <p:txBody>
          <a:bodyPr lIns="0" tIns="0" rIns="0" bIns="0" anchor="ctr">
            <a:noAutofit/>
          </a:bodyPr>
          <a:lstStyle/>
          <a:p>
            <a:pPr algn="ctr">
              <a:buNone/>
            </a:pPr>
            <a:endParaRPr lang="en-GB" sz="3200" b="0" strike="noStrike" spc="-1">
              <a:solidFill>
                <a:srgbClr val="000000"/>
              </a:solidFill>
              <a:latin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19" name="PlaceHolder 1"/>
          <p:cNvSpPr>
            <a:spLocks noGrp="1"/>
          </p:cNvSpPr>
          <p:nvPr>
            <p:ph type="title"/>
          </p:nvPr>
        </p:nvSpPr>
        <p:spPr>
          <a:xfrm>
            <a:off x="6574320" y="438840"/>
            <a:ext cx="4901040" cy="1599840"/>
          </a:xfrm>
          <a:prstGeom prst="rect">
            <a:avLst/>
          </a:prstGeom>
          <a:noFill/>
          <a:ln w="0">
            <a:noFill/>
          </a:ln>
        </p:spPr>
        <p:txBody>
          <a:bodyPr lIns="0" tIns="0" rIns="0" bIns="0" anchor="ctr">
            <a:noAutofit/>
          </a:bodyPr>
          <a:lstStyle/>
          <a:p>
            <a:endParaRPr lang="en-GB" sz="1400" b="0" strike="noStrike" spc="-1">
              <a:solidFill>
                <a:srgbClr val="000000"/>
              </a:solidFill>
              <a:latin typeface="Arial"/>
            </a:endParaRPr>
          </a:p>
        </p:txBody>
      </p:sp>
      <p:sp>
        <p:nvSpPr>
          <p:cNvPr id="120" name="PlaceHolder 2"/>
          <p:cNvSpPr>
            <a:spLocks noGrp="1"/>
          </p:cNvSpPr>
          <p:nvPr>
            <p:ph/>
          </p:nvPr>
        </p:nvSpPr>
        <p:spPr>
          <a:xfrm>
            <a:off x="6574320" y="1926720"/>
            <a:ext cx="2228400" cy="418968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121" name="PlaceHolder 3"/>
          <p:cNvSpPr>
            <a:spLocks noGrp="1"/>
          </p:cNvSpPr>
          <p:nvPr>
            <p:ph/>
          </p:nvPr>
        </p:nvSpPr>
        <p:spPr>
          <a:xfrm>
            <a:off x="8914680" y="1926720"/>
            <a:ext cx="222840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122" name="PlaceHolder 4"/>
          <p:cNvSpPr>
            <a:spLocks noGrp="1"/>
          </p:cNvSpPr>
          <p:nvPr>
            <p:ph/>
          </p:nvPr>
        </p:nvSpPr>
        <p:spPr>
          <a:xfrm>
            <a:off x="8914680" y="4115160"/>
            <a:ext cx="222840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23" name="PlaceHolder 1"/>
          <p:cNvSpPr>
            <a:spLocks noGrp="1"/>
          </p:cNvSpPr>
          <p:nvPr>
            <p:ph type="title"/>
          </p:nvPr>
        </p:nvSpPr>
        <p:spPr>
          <a:xfrm>
            <a:off x="6574320" y="438840"/>
            <a:ext cx="4901040" cy="1599840"/>
          </a:xfrm>
          <a:prstGeom prst="rect">
            <a:avLst/>
          </a:prstGeom>
          <a:noFill/>
          <a:ln w="0">
            <a:noFill/>
          </a:ln>
        </p:spPr>
        <p:txBody>
          <a:bodyPr lIns="0" tIns="0" rIns="0" bIns="0" anchor="ctr">
            <a:noAutofit/>
          </a:bodyPr>
          <a:lstStyle/>
          <a:p>
            <a:endParaRPr lang="en-GB" sz="1400" b="0" strike="noStrike" spc="-1">
              <a:solidFill>
                <a:srgbClr val="000000"/>
              </a:solidFill>
              <a:latin typeface="Arial"/>
            </a:endParaRPr>
          </a:p>
        </p:txBody>
      </p:sp>
      <p:sp>
        <p:nvSpPr>
          <p:cNvPr id="124" name="PlaceHolder 2"/>
          <p:cNvSpPr>
            <a:spLocks noGrp="1"/>
          </p:cNvSpPr>
          <p:nvPr>
            <p:ph/>
          </p:nvPr>
        </p:nvSpPr>
        <p:spPr>
          <a:xfrm>
            <a:off x="6574320" y="1926720"/>
            <a:ext cx="222840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125" name="PlaceHolder 3"/>
          <p:cNvSpPr>
            <a:spLocks noGrp="1"/>
          </p:cNvSpPr>
          <p:nvPr>
            <p:ph/>
          </p:nvPr>
        </p:nvSpPr>
        <p:spPr>
          <a:xfrm>
            <a:off x="8914680" y="1926720"/>
            <a:ext cx="222840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126" name="PlaceHolder 4"/>
          <p:cNvSpPr>
            <a:spLocks noGrp="1"/>
          </p:cNvSpPr>
          <p:nvPr>
            <p:ph/>
          </p:nvPr>
        </p:nvSpPr>
        <p:spPr>
          <a:xfrm>
            <a:off x="6574320" y="4115160"/>
            <a:ext cx="456696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27" name="PlaceHolder 1"/>
          <p:cNvSpPr>
            <a:spLocks noGrp="1"/>
          </p:cNvSpPr>
          <p:nvPr>
            <p:ph type="title"/>
          </p:nvPr>
        </p:nvSpPr>
        <p:spPr>
          <a:xfrm>
            <a:off x="6574320" y="438840"/>
            <a:ext cx="4901040" cy="1599840"/>
          </a:xfrm>
          <a:prstGeom prst="rect">
            <a:avLst/>
          </a:prstGeom>
          <a:noFill/>
          <a:ln w="0">
            <a:noFill/>
          </a:ln>
        </p:spPr>
        <p:txBody>
          <a:bodyPr lIns="0" tIns="0" rIns="0" bIns="0" anchor="ctr">
            <a:noAutofit/>
          </a:bodyPr>
          <a:lstStyle/>
          <a:p>
            <a:endParaRPr lang="en-GB" sz="1400" b="0" strike="noStrike" spc="-1">
              <a:solidFill>
                <a:srgbClr val="000000"/>
              </a:solidFill>
              <a:latin typeface="Arial"/>
            </a:endParaRPr>
          </a:p>
        </p:txBody>
      </p:sp>
      <p:sp>
        <p:nvSpPr>
          <p:cNvPr id="128" name="PlaceHolder 2"/>
          <p:cNvSpPr>
            <a:spLocks noGrp="1"/>
          </p:cNvSpPr>
          <p:nvPr>
            <p:ph/>
          </p:nvPr>
        </p:nvSpPr>
        <p:spPr>
          <a:xfrm>
            <a:off x="6574320" y="1926720"/>
            <a:ext cx="456696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129" name="PlaceHolder 3"/>
          <p:cNvSpPr>
            <a:spLocks noGrp="1"/>
          </p:cNvSpPr>
          <p:nvPr>
            <p:ph/>
          </p:nvPr>
        </p:nvSpPr>
        <p:spPr>
          <a:xfrm>
            <a:off x="6574320" y="4115160"/>
            <a:ext cx="456696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6574320" y="438840"/>
            <a:ext cx="4901040" cy="1599840"/>
          </a:xfrm>
          <a:prstGeom prst="rect">
            <a:avLst/>
          </a:prstGeom>
          <a:noFill/>
          <a:ln w="0">
            <a:noFill/>
          </a:ln>
        </p:spPr>
        <p:txBody>
          <a:bodyPr lIns="0" tIns="0" rIns="0" bIns="0" anchor="ctr">
            <a:noAutofit/>
          </a:bodyPr>
          <a:lstStyle/>
          <a:p>
            <a:endParaRPr lang="en-GB" sz="1400" b="0" strike="noStrike" spc="-1">
              <a:solidFill>
                <a:srgbClr val="000000"/>
              </a:solidFill>
              <a:latin typeface="Arial"/>
            </a:endParaRPr>
          </a:p>
        </p:txBody>
      </p:sp>
      <p:sp>
        <p:nvSpPr>
          <p:cNvPr id="131" name="PlaceHolder 2"/>
          <p:cNvSpPr>
            <a:spLocks noGrp="1"/>
          </p:cNvSpPr>
          <p:nvPr>
            <p:ph/>
          </p:nvPr>
        </p:nvSpPr>
        <p:spPr>
          <a:xfrm>
            <a:off x="6574320" y="1926720"/>
            <a:ext cx="222840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132" name="PlaceHolder 3"/>
          <p:cNvSpPr>
            <a:spLocks noGrp="1"/>
          </p:cNvSpPr>
          <p:nvPr>
            <p:ph/>
          </p:nvPr>
        </p:nvSpPr>
        <p:spPr>
          <a:xfrm>
            <a:off x="8914680" y="1926720"/>
            <a:ext cx="222840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133" name="PlaceHolder 4"/>
          <p:cNvSpPr>
            <a:spLocks noGrp="1"/>
          </p:cNvSpPr>
          <p:nvPr>
            <p:ph/>
          </p:nvPr>
        </p:nvSpPr>
        <p:spPr>
          <a:xfrm>
            <a:off x="6574320" y="4115160"/>
            <a:ext cx="222840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134" name="PlaceHolder 5"/>
          <p:cNvSpPr>
            <a:spLocks noGrp="1"/>
          </p:cNvSpPr>
          <p:nvPr>
            <p:ph/>
          </p:nvPr>
        </p:nvSpPr>
        <p:spPr>
          <a:xfrm>
            <a:off x="8914680" y="4115160"/>
            <a:ext cx="222840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35" name="PlaceHolder 1"/>
          <p:cNvSpPr>
            <a:spLocks noGrp="1"/>
          </p:cNvSpPr>
          <p:nvPr>
            <p:ph type="title"/>
          </p:nvPr>
        </p:nvSpPr>
        <p:spPr>
          <a:xfrm>
            <a:off x="6574320" y="438840"/>
            <a:ext cx="4901040" cy="1599840"/>
          </a:xfrm>
          <a:prstGeom prst="rect">
            <a:avLst/>
          </a:prstGeom>
          <a:noFill/>
          <a:ln w="0">
            <a:noFill/>
          </a:ln>
        </p:spPr>
        <p:txBody>
          <a:bodyPr lIns="0" tIns="0" rIns="0" bIns="0" anchor="ctr">
            <a:noAutofit/>
          </a:bodyPr>
          <a:lstStyle/>
          <a:p>
            <a:endParaRPr lang="en-GB" sz="1400" b="0" strike="noStrike" spc="-1">
              <a:solidFill>
                <a:srgbClr val="000000"/>
              </a:solidFill>
              <a:latin typeface="Arial"/>
            </a:endParaRPr>
          </a:p>
        </p:txBody>
      </p:sp>
      <p:sp>
        <p:nvSpPr>
          <p:cNvPr id="136" name="PlaceHolder 2"/>
          <p:cNvSpPr>
            <a:spLocks noGrp="1"/>
          </p:cNvSpPr>
          <p:nvPr>
            <p:ph/>
          </p:nvPr>
        </p:nvSpPr>
        <p:spPr>
          <a:xfrm>
            <a:off x="6574320" y="1926720"/>
            <a:ext cx="147024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137" name="PlaceHolder 3"/>
          <p:cNvSpPr>
            <a:spLocks noGrp="1"/>
          </p:cNvSpPr>
          <p:nvPr>
            <p:ph/>
          </p:nvPr>
        </p:nvSpPr>
        <p:spPr>
          <a:xfrm>
            <a:off x="8118360" y="1926720"/>
            <a:ext cx="147024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138" name="PlaceHolder 4"/>
          <p:cNvSpPr>
            <a:spLocks noGrp="1"/>
          </p:cNvSpPr>
          <p:nvPr>
            <p:ph/>
          </p:nvPr>
        </p:nvSpPr>
        <p:spPr>
          <a:xfrm>
            <a:off x="9662760" y="1926720"/>
            <a:ext cx="147024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139" name="PlaceHolder 5"/>
          <p:cNvSpPr>
            <a:spLocks noGrp="1"/>
          </p:cNvSpPr>
          <p:nvPr>
            <p:ph/>
          </p:nvPr>
        </p:nvSpPr>
        <p:spPr>
          <a:xfrm>
            <a:off x="6574320" y="4115160"/>
            <a:ext cx="147024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140" name="PlaceHolder 6"/>
          <p:cNvSpPr>
            <a:spLocks noGrp="1"/>
          </p:cNvSpPr>
          <p:nvPr>
            <p:ph/>
          </p:nvPr>
        </p:nvSpPr>
        <p:spPr>
          <a:xfrm>
            <a:off x="8118360" y="4115160"/>
            <a:ext cx="147024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141" name="PlaceHolder 7"/>
          <p:cNvSpPr>
            <a:spLocks noGrp="1"/>
          </p:cNvSpPr>
          <p:nvPr>
            <p:ph/>
          </p:nvPr>
        </p:nvSpPr>
        <p:spPr>
          <a:xfrm>
            <a:off x="9662760" y="4115160"/>
            <a:ext cx="147024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49" name="PlaceHolder 1"/>
          <p:cNvSpPr>
            <a:spLocks noGrp="1"/>
          </p:cNvSpPr>
          <p:nvPr>
            <p:ph type="title"/>
          </p:nvPr>
        </p:nvSpPr>
        <p:spPr>
          <a:xfrm>
            <a:off x="6574320" y="438840"/>
            <a:ext cx="4901040" cy="1599840"/>
          </a:xfrm>
          <a:prstGeom prst="rect">
            <a:avLst/>
          </a:prstGeom>
          <a:noFill/>
          <a:ln w="0">
            <a:noFill/>
          </a:ln>
        </p:spPr>
        <p:txBody>
          <a:bodyPr lIns="0" tIns="0" rIns="0" bIns="0" anchor="ctr">
            <a:noAutofit/>
          </a:bodyPr>
          <a:lstStyle/>
          <a:p>
            <a:endParaRPr lang="en-GB" sz="1400" b="0" strike="noStrike" spc="-1">
              <a:solidFill>
                <a:srgbClr val="000000"/>
              </a:solidFill>
              <a:latin typeface="Arial"/>
            </a:endParaRPr>
          </a:p>
        </p:txBody>
      </p:sp>
      <p:sp>
        <p:nvSpPr>
          <p:cNvPr id="150" name="PlaceHolder 2"/>
          <p:cNvSpPr>
            <a:spLocks noGrp="1"/>
          </p:cNvSpPr>
          <p:nvPr>
            <p:ph type="subTitle"/>
          </p:nvPr>
        </p:nvSpPr>
        <p:spPr>
          <a:xfrm>
            <a:off x="6574320" y="1926720"/>
            <a:ext cx="4566960" cy="4189680"/>
          </a:xfrm>
          <a:prstGeom prst="rect">
            <a:avLst/>
          </a:prstGeom>
          <a:noFill/>
          <a:ln w="0">
            <a:noFill/>
          </a:ln>
        </p:spPr>
        <p:txBody>
          <a:bodyPr lIns="0" tIns="0" rIns="0" bIns="0" anchor="ctr">
            <a:noAutofit/>
          </a:bodyPr>
          <a:lstStyle/>
          <a:p>
            <a:pPr algn="ctr">
              <a:buNone/>
            </a:pPr>
            <a:endParaRPr lang="en-GB" sz="3200" b="0" strike="noStrike" spc="-1">
              <a:solidFill>
                <a:srgbClr val="000000"/>
              </a:solidFill>
              <a:latin typeface="Calibri"/>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51" name="PlaceHolder 1"/>
          <p:cNvSpPr>
            <a:spLocks noGrp="1"/>
          </p:cNvSpPr>
          <p:nvPr>
            <p:ph type="title"/>
          </p:nvPr>
        </p:nvSpPr>
        <p:spPr>
          <a:xfrm>
            <a:off x="6574320" y="438840"/>
            <a:ext cx="4901040" cy="1599840"/>
          </a:xfrm>
          <a:prstGeom prst="rect">
            <a:avLst/>
          </a:prstGeom>
          <a:noFill/>
          <a:ln w="0">
            <a:noFill/>
          </a:ln>
        </p:spPr>
        <p:txBody>
          <a:bodyPr lIns="0" tIns="0" rIns="0" bIns="0" anchor="ctr">
            <a:noAutofit/>
          </a:bodyPr>
          <a:lstStyle/>
          <a:p>
            <a:endParaRPr lang="en-GB" sz="1400" b="0" strike="noStrike" spc="-1">
              <a:solidFill>
                <a:srgbClr val="000000"/>
              </a:solidFill>
              <a:latin typeface="Arial"/>
            </a:endParaRPr>
          </a:p>
        </p:txBody>
      </p:sp>
      <p:sp>
        <p:nvSpPr>
          <p:cNvPr id="152" name="PlaceHolder 2"/>
          <p:cNvSpPr>
            <a:spLocks noGrp="1"/>
          </p:cNvSpPr>
          <p:nvPr>
            <p:ph/>
          </p:nvPr>
        </p:nvSpPr>
        <p:spPr>
          <a:xfrm>
            <a:off x="6574320" y="1926720"/>
            <a:ext cx="4566960" cy="418968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53" name="PlaceHolder 1"/>
          <p:cNvSpPr>
            <a:spLocks noGrp="1"/>
          </p:cNvSpPr>
          <p:nvPr>
            <p:ph type="title"/>
          </p:nvPr>
        </p:nvSpPr>
        <p:spPr>
          <a:xfrm>
            <a:off x="6574320" y="438840"/>
            <a:ext cx="4901040" cy="1599840"/>
          </a:xfrm>
          <a:prstGeom prst="rect">
            <a:avLst/>
          </a:prstGeom>
          <a:noFill/>
          <a:ln w="0">
            <a:noFill/>
          </a:ln>
        </p:spPr>
        <p:txBody>
          <a:bodyPr lIns="0" tIns="0" rIns="0" bIns="0" anchor="ctr">
            <a:noAutofit/>
          </a:bodyPr>
          <a:lstStyle/>
          <a:p>
            <a:endParaRPr lang="en-GB" sz="1400" b="0" strike="noStrike" spc="-1">
              <a:solidFill>
                <a:srgbClr val="000000"/>
              </a:solidFill>
              <a:latin typeface="Arial"/>
            </a:endParaRPr>
          </a:p>
        </p:txBody>
      </p:sp>
      <p:sp>
        <p:nvSpPr>
          <p:cNvPr id="154" name="PlaceHolder 2"/>
          <p:cNvSpPr>
            <a:spLocks noGrp="1"/>
          </p:cNvSpPr>
          <p:nvPr>
            <p:ph/>
          </p:nvPr>
        </p:nvSpPr>
        <p:spPr>
          <a:xfrm>
            <a:off x="6574320" y="1926720"/>
            <a:ext cx="2228400" cy="418968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155" name="PlaceHolder 3"/>
          <p:cNvSpPr>
            <a:spLocks noGrp="1"/>
          </p:cNvSpPr>
          <p:nvPr>
            <p:ph/>
          </p:nvPr>
        </p:nvSpPr>
        <p:spPr>
          <a:xfrm>
            <a:off x="8914680" y="1926720"/>
            <a:ext cx="2228400" cy="418968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56" name="PlaceHolder 1"/>
          <p:cNvSpPr>
            <a:spLocks noGrp="1"/>
          </p:cNvSpPr>
          <p:nvPr>
            <p:ph type="title"/>
          </p:nvPr>
        </p:nvSpPr>
        <p:spPr>
          <a:xfrm>
            <a:off x="6574320" y="438840"/>
            <a:ext cx="4901040" cy="1599840"/>
          </a:xfrm>
          <a:prstGeom prst="rect">
            <a:avLst/>
          </a:prstGeom>
          <a:noFill/>
          <a:ln w="0">
            <a:noFill/>
          </a:ln>
        </p:spPr>
        <p:txBody>
          <a:bodyPr lIns="0" tIns="0" rIns="0" bIns="0" anchor="ctr">
            <a:noAutofit/>
          </a:bodyPr>
          <a:lstStyle/>
          <a:p>
            <a:endParaRPr lang="en-GB" sz="1400" b="0" strike="noStrike" spc="-1">
              <a:solidFill>
                <a:srgbClr val="000000"/>
              </a:solid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6574320" y="438840"/>
            <a:ext cx="4901040" cy="1599840"/>
          </a:xfrm>
          <a:prstGeom prst="rect">
            <a:avLst/>
          </a:prstGeom>
          <a:noFill/>
          <a:ln w="0">
            <a:noFill/>
          </a:ln>
        </p:spPr>
        <p:txBody>
          <a:bodyPr lIns="0" tIns="0" rIns="0" bIns="0" anchor="ctr">
            <a:noAutofit/>
          </a:bodyPr>
          <a:lstStyle/>
          <a:p>
            <a:endParaRPr lang="en-GB" sz="1400" b="0" strike="noStrike" spc="-1">
              <a:solidFill>
                <a:srgbClr val="000000"/>
              </a:solidFill>
              <a:latin typeface="Arial"/>
            </a:endParaRPr>
          </a:p>
        </p:txBody>
      </p:sp>
      <p:sp>
        <p:nvSpPr>
          <p:cNvPr id="66" name="PlaceHolder 2"/>
          <p:cNvSpPr>
            <a:spLocks noGrp="1"/>
          </p:cNvSpPr>
          <p:nvPr>
            <p:ph/>
          </p:nvPr>
        </p:nvSpPr>
        <p:spPr>
          <a:xfrm>
            <a:off x="6574320" y="1926720"/>
            <a:ext cx="4566960" cy="418968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57" name="PlaceHolder 1"/>
          <p:cNvSpPr>
            <a:spLocks noGrp="1"/>
          </p:cNvSpPr>
          <p:nvPr>
            <p:ph type="subTitle"/>
          </p:nvPr>
        </p:nvSpPr>
        <p:spPr>
          <a:xfrm>
            <a:off x="6574320" y="438840"/>
            <a:ext cx="4901040" cy="7417080"/>
          </a:xfrm>
          <a:prstGeom prst="rect">
            <a:avLst/>
          </a:prstGeom>
          <a:noFill/>
          <a:ln w="0">
            <a:noFill/>
          </a:ln>
        </p:spPr>
        <p:txBody>
          <a:bodyPr lIns="0" tIns="0" rIns="0" bIns="0" anchor="ctr">
            <a:noAutofit/>
          </a:bodyPr>
          <a:lstStyle/>
          <a:p>
            <a:pPr algn="ctr">
              <a:buNone/>
            </a:pPr>
            <a:endParaRPr lang="en-GB" sz="3200" b="0" strike="noStrike" spc="-1">
              <a:solidFill>
                <a:srgbClr val="000000"/>
              </a:solidFill>
              <a:latin typeface="Calibri"/>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8" name="PlaceHolder 1"/>
          <p:cNvSpPr>
            <a:spLocks noGrp="1"/>
          </p:cNvSpPr>
          <p:nvPr>
            <p:ph type="title"/>
          </p:nvPr>
        </p:nvSpPr>
        <p:spPr>
          <a:xfrm>
            <a:off x="6574320" y="438840"/>
            <a:ext cx="4901040" cy="1599840"/>
          </a:xfrm>
          <a:prstGeom prst="rect">
            <a:avLst/>
          </a:prstGeom>
          <a:noFill/>
          <a:ln w="0">
            <a:noFill/>
          </a:ln>
        </p:spPr>
        <p:txBody>
          <a:bodyPr lIns="0" tIns="0" rIns="0" bIns="0" anchor="ctr">
            <a:noAutofit/>
          </a:bodyPr>
          <a:lstStyle/>
          <a:p>
            <a:endParaRPr lang="en-GB" sz="1400" b="0" strike="noStrike" spc="-1">
              <a:solidFill>
                <a:srgbClr val="000000"/>
              </a:solidFill>
              <a:latin typeface="Arial"/>
            </a:endParaRPr>
          </a:p>
        </p:txBody>
      </p:sp>
      <p:sp>
        <p:nvSpPr>
          <p:cNvPr id="159" name="PlaceHolder 2"/>
          <p:cNvSpPr>
            <a:spLocks noGrp="1"/>
          </p:cNvSpPr>
          <p:nvPr>
            <p:ph/>
          </p:nvPr>
        </p:nvSpPr>
        <p:spPr>
          <a:xfrm>
            <a:off x="6574320" y="1926720"/>
            <a:ext cx="222840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160" name="PlaceHolder 3"/>
          <p:cNvSpPr>
            <a:spLocks noGrp="1"/>
          </p:cNvSpPr>
          <p:nvPr>
            <p:ph/>
          </p:nvPr>
        </p:nvSpPr>
        <p:spPr>
          <a:xfrm>
            <a:off x="8914680" y="1926720"/>
            <a:ext cx="2228400" cy="418968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161" name="PlaceHolder 4"/>
          <p:cNvSpPr>
            <a:spLocks noGrp="1"/>
          </p:cNvSpPr>
          <p:nvPr>
            <p:ph/>
          </p:nvPr>
        </p:nvSpPr>
        <p:spPr>
          <a:xfrm>
            <a:off x="6574320" y="4115160"/>
            <a:ext cx="222840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2" name="PlaceHolder 1"/>
          <p:cNvSpPr>
            <a:spLocks noGrp="1"/>
          </p:cNvSpPr>
          <p:nvPr>
            <p:ph type="title"/>
          </p:nvPr>
        </p:nvSpPr>
        <p:spPr>
          <a:xfrm>
            <a:off x="6574320" y="438840"/>
            <a:ext cx="4901040" cy="1599840"/>
          </a:xfrm>
          <a:prstGeom prst="rect">
            <a:avLst/>
          </a:prstGeom>
          <a:noFill/>
          <a:ln w="0">
            <a:noFill/>
          </a:ln>
        </p:spPr>
        <p:txBody>
          <a:bodyPr lIns="0" tIns="0" rIns="0" bIns="0" anchor="ctr">
            <a:noAutofit/>
          </a:bodyPr>
          <a:lstStyle/>
          <a:p>
            <a:endParaRPr lang="en-GB" sz="1400" b="0" strike="noStrike" spc="-1">
              <a:solidFill>
                <a:srgbClr val="000000"/>
              </a:solidFill>
              <a:latin typeface="Arial"/>
            </a:endParaRPr>
          </a:p>
        </p:txBody>
      </p:sp>
      <p:sp>
        <p:nvSpPr>
          <p:cNvPr id="163" name="PlaceHolder 2"/>
          <p:cNvSpPr>
            <a:spLocks noGrp="1"/>
          </p:cNvSpPr>
          <p:nvPr>
            <p:ph/>
          </p:nvPr>
        </p:nvSpPr>
        <p:spPr>
          <a:xfrm>
            <a:off x="6574320" y="1926720"/>
            <a:ext cx="2228400" cy="418968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164" name="PlaceHolder 3"/>
          <p:cNvSpPr>
            <a:spLocks noGrp="1"/>
          </p:cNvSpPr>
          <p:nvPr>
            <p:ph/>
          </p:nvPr>
        </p:nvSpPr>
        <p:spPr>
          <a:xfrm>
            <a:off x="8914680" y="1926720"/>
            <a:ext cx="222840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165" name="PlaceHolder 4"/>
          <p:cNvSpPr>
            <a:spLocks noGrp="1"/>
          </p:cNvSpPr>
          <p:nvPr>
            <p:ph/>
          </p:nvPr>
        </p:nvSpPr>
        <p:spPr>
          <a:xfrm>
            <a:off x="8914680" y="4115160"/>
            <a:ext cx="222840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66" name="PlaceHolder 1"/>
          <p:cNvSpPr>
            <a:spLocks noGrp="1"/>
          </p:cNvSpPr>
          <p:nvPr>
            <p:ph type="title"/>
          </p:nvPr>
        </p:nvSpPr>
        <p:spPr>
          <a:xfrm>
            <a:off x="6574320" y="438840"/>
            <a:ext cx="4901040" cy="1599840"/>
          </a:xfrm>
          <a:prstGeom prst="rect">
            <a:avLst/>
          </a:prstGeom>
          <a:noFill/>
          <a:ln w="0">
            <a:noFill/>
          </a:ln>
        </p:spPr>
        <p:txBody>
          <a:bodyPr lIns="0" tIns="0" rIns="0" bIns="0" anchor="ctr">
            <a:noAutofit/>
          </a:bodyPr>
          <a:lstStyle/>
          <a:p>
            <a:endParaRPr lang="en-GB" sz="1400" b="0" strike="noStrike" spc="-1">
              <a:solidFill>
                <a:srgbClr val="000000"/>
              </a:solidFill>
              <a:latin typeface="Arial"/>
            </a:endParaRPr>
          </a:p>
        </p:txBody>
      </p:sp>
      <p:sp>
        <p:nvSpPr>
          <p:cNvPr id="167" name="PlaceHolder 2"/>
          <p:cNvSpPr>
            <a:spLocks noGrp="1"/>
          </p:cNvSpPr>
          <p:nvPr>
            <p:ph/>
          </p:nvPr>
        </p:nvSpPr>
        <p:spPr>
          <a:xfrm>
            <a:off x="6574320" y="1926720"/>
            <a:ext cx="222840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168" name="PlaceHolder 3"/>
          <p:cNvSpPr>
            <a:spLocks noGrp="1"/>
          </p:cNvSpPr>
          <p:nvPr>
            <p:ph/>
          </p:nvPr>
        </p:nvSpPr>
        <p:spPr>
          <a:xfrm>
            <a:off x="8914680" y="1926720"/>
            <a:ext cx="222840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169" name="PlaceHolder 4"/>
          <p:cNvSpPr>
            <a:spLocks noGrp="1"/>
          </p:cNvSpPr>
          <p:nvPr>
            <p:ph/>
          </p:nvPr>
        </p:nvSpPr>
        <p:spPr>
          <a:xfrm>
            <a:off x="6574320" y="4115160"/>
            <a:ext cx="456696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70" name="PlaceHolder 1"/>
          <p:cNvSpPr>
            <a:spLocks noGrp="1"/>
          </p:cNvSpPr>
          <p:nvPr>
            <p:ph type="title"/>
          </p:nvPr>
        </p:nvSpPr>
        <p:spPr>
          <a:xfrm>
            <a:off x="6574320" y="438840"/>
            <a:ext cx="4901040" cy="1599840"/>
          </a:xfrm>
          <a:prstGeom prst="rect">
            <a:avLst/>
          </a:prstGeom>
          <a:noFill/>
          <a:ln w="0">
            <a:noFill/>
          </a:ln>
        </p:spPr>
        <p:txBody>
          <a:bodyPr lIns="0" tIns="0" rIns="0" bIns="0" anchor="ctr">
            <a:noAutofit/>
          </a:bodyPr>
          <a:lstStyle/>
          <a:p>
            <a:endParaRPr lang="en-GB" sz="1400" b="0" strike="noStrike" spc="-1">
              <a:solidFill>
                <a:srgbClr val="000000"/>
              </a:solidFill>
              <a:latin typeface="Arial"/>
            </a:endParaRPr>
          </a:p>
        </p:txBody>
      </p:sp>
      <p:sp>
        <p:nvSpPr>
          <p:cNvPr id="171" name="PlaceHolder 2"/>
          <p:cNvSpPr>
            <a:spLocks noGrp="1"/>
          </p:cNvSpPr>
          <p:nvPr>
            <p:ph/>
          </p:nvPr>
        </p:nvSpPr>
        <p:spPr>
          <a:xfrm>
            <a:off x="6574320" y="1926720"/>
            <a:ext cx="456696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172" name="PlaceHolder 3"/>
          <p:cNvSpPr>
            <a:spLocks noGrp="1"/>
          </p:cNvSpPr>
          <p:nvPr>
            <p:ph/>
          </p:nvPr>
        </p:nvSpPr>
        <p:spPr>
          <a:xfrm>
            <a:off x="6574320" y="4115160"/>
            <a:ext cx="456696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73" name="PlaceHolder 1"/>
          <p:cNvSpPr>
            <a:spLocks noGrp="1"/>
          </p:cNvSpPr>
          <p:nvPr>
            <p:ph type="title"/>
          </p:nvPr>
        </p:nvSpPr>
        <p:spPr>
          <a:xfrm>
            <a:off x="6574320" y="438840"/>
            <a:ext cx="4901040" cy="1599840"/>
          </a:xfrm>
          <a:prstGeom prst="rect">
            <a:avLst/>
          </a:prstGeom>
          <a:noFill/>
          <a:ln w="0">
            <a:noFill/>
          </a:ln>
        </p:spPr>
        <p:txBody>
          <a:bodyPr lIns="0" tIns="0" rIns="0" bIns="0" anchor="ctr">
            <a:noAutofit/>
          </a:bodyPr>
          <a:lstStyle/>
          <a:p>
            <a:endParaRPr lang="en-GB" sz="1400" b="0" strike="noStrike" spc="-1">
              <a:solidFill>
                <a:srgbClr val="000000"/>
              </a:solidFill>
              <a:latin typeface="Arial"/>
            </a:endParaRPr>
          </a:p>
        </p:txBody>
      </p:sp>
      <p:sp>
        <p:nvSpPr>
          <p:cNvPr id="174" name="PlaceHolder 2"/>
          <p:cNvSpPr>
            <a:spLocks noGrp="1"/>
          </p:cNvSpPr>
          <p:nvPr>
            <p:ph/>
          </p:nvPr>
        </p:nvSpPr>
        <p:spPr>
          <a:xfrm>
            <a:off x="6574320" y="1926720"/>
            <a:ext cx="222840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175" name="PlaceHolder 3"/>
          <p:cNvSpPr>
            <a:spLocks noGrp="1"/>
          </p:cNvSpPr>
          <p:nvPr>
            <p:ph/>
          </p:nvPr>
        </p:nvSpPr>
        <p:spPr>
          <a:xfrm>
            <a:off x="8914680" y="1926720"/>
            <a:ext cx="222840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176" name="PlaceHolder 4"/>
          <p:cNvSpPr>
            <a:spLocks noGrp="1"/>
          </p:cNvSpPr>
          <p:nvPr>
            <p:ph/>
          </p:nvPr>
        </p:nvSpPr>
        <p:spPr>
          <a:xfrm>
            <a:off x="6574320" y="4115160"/>
            <a:ext cx="222840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177" name="PlaceHolder 5"/>
          <p:cNvSpPr>
            <a:spLocks noGrp="1"/>
          </p:cNvSpPr>
          <p:nvPr>
            <p:ph/>
          </p:nvPr>
        </p:nvSpPr>
        <p:spPr>
          <a:xfrm>
            <a:off x="8914680" y="4115160"/>
            <a:ext cx="222840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6574320" y="438840"/>
            <a:ext cx="4901040" cy="1599840"/>
          </a:xfrm>
          <a:prstGeom prst="rect">
            <a:avLst/>
          </a:prstGeom>
          <a:noFill/>
          <a:ln w="0">
            <a:noFill/>
          </a:ln>
        </p:spPr>
        <p:txBody>
          <a:bodyPr lIns="0" tIns="0" rIns="0" bIns="0" anchor="ctr">
            <a:noAutofit/>
          </a:bodyPr>
          <a:lstStyle/>
          <a:p>
            <a:endParaRPr lang="en-GB" sz="1400" b="0" strike="noStrike" spc="-1">
              <a:solidFill>
                <a:srgbClr val="000000"/>
              </a:solidFill>
              <a:latin typeface="Arial"/>
            </a:endParaRPr>
          </a:p>
        </p:txBody>
      </p:sp>
      <p:sp>
        <p:nvSpPr>
          <p:cNvPr id="179" name="PlaceHolder 2"/>
          <p:cNvSpPr>
            <a:spLocks noGrp="1"/>
          </p:cNvSpPr>
          <p:nvPr>
            <p:ph/>
          </p:nvPr>
        </p:nvSpPr>
        <p:spPr>
          <a:xfrm>
            <a:off x="6574320" y="1926720"/>
            <a:ext cx="147024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180" name="PlaceHolder 3"/>
          <p:cNvSpPr>
            <a:spLocks noGrp="1"/>
          </p:cNvSpPr>
          <p:nvPr>
            <p:ph/>
          </p:nvPr>
        </p:nvSpPr>
        <p:spPr>
          <a:xfrm>
            <a:off x="8118360" y="1926720"/>
            <a:ext cx="147024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181" name="PlaceHolder 4"/>
          <p:cNvSpPr>
            <a:spLocks noGrp="1"/>
          </p:cNvSpPr>
          <p:nvPr>
            <p:ph/>
          </p:nvPr>
        </p:nvSpPr>
        <p:spPr>
          <a:xfrm>
            <a:off x="9662760" y="1926720"/>
            <a:ext cx="147024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182" name="PlaceHolder 5"/>
          <p:cNvSpPr>
            <a:spLocks noGrp="1"/>
          </p:cNvSpPr>
          <p:nvPr>
            <p:ph/>
          </p:nvPr>
        </p:nvSpPr>
        <p:spPr>
          <a:xfrm>
            <a:off x="6574320" y="4115160"/>
            <a:ext cx="147024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183" name="PlaceHolder 6"/>
          <p:cNvSpPr>
            <a:spLocks noGrp="1"/>
          </p:cNvSpPr>
          <p:nvPr>
            <p:ph/>
          </p:nvPr>
        </p:nvSpPr>
        <p:spPr>
          <a:xfrm>
            <a:off x="8118360" y="4115160"/>
            <a:ext cx="147024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184" name="PlaceHolder 7"/>
          <p:cNvSpPr>
            <a:spLocks noGrp="1"/>
          </p:cNvSpPr>
          <p:nvPr>
            <p:ph/>
          </p:nvPr>
        </p:nvSpPr>
        <p:spPr>
          <a:xfrm>
            <a:off x="9662760" y="4115160"/>
            <a:ext cx="147024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97" name="PlaceHolder 1"/>
          <p:cNvSpPr>
            <a:spLocks noGrp="1"/>
          </p:cNvSpPr>
          <p:nvPr>
            <p:ph type="title"/>
          </p:nvPr>
        </p:nvSpPr>
        <p:spPr>
          <a:xfrm>
            <a:off x="6574320" y="438840"/>
            <a:ext cx="4901040" cy="1599840"/>
          </a:xfrm>
          <a:prstGeom prst="rect">
            <a:avLst/>
          </a:prstGeom>
          <a:noFill/>
          <a:ln w="0">
            <a:noFill/>
          </a:ln>
        </p:spPr>
        <p:txBody>
          <a:bodyPr lIns="0" tIns="0" rIns="0" bIns="0" anchor="ctr">
            <a:noAutofit/>
          </a:bodyPr>
          <a:lstStyle/>
          <a:p>
            <a:endParaRPr lang="en-GB" sz="1400" b="0" strike="noStrike" spc="-1">
              <a:solidFill>
                <a:srgbClr val="000000"/>
              </a:solidFill>
              <a:latin typeface="Arial"/>
            </a:endParaRPr>
          </a:p>
        </p:txBody>
      </p:sp>
      <p:sp>
        <p:nvSpPr>
          <p:cNvPr id="198" name="PlaceHolder 2"/>
          <p:cNvSpPr>
            <a:spLocks noGrp="1"/>
          </p:cNvSpPr>
          <p:nvPr>
            <p:ph type="subTitle"/>
          </p:nvPr>
        </p:nvSpPr>
        <p:spPr>
          <a:xfrm>
            <a:off x="6574320" y="1926720"/>
            <a:ext cx="4566960" cy="4189680"/>
          </a:xfrm>
          <a:prstGeom prst="rect">
            <a:avLst/>
          </a:prstGeom>
          <a:noFill/>
          <a:ln w="0">
            <a:noFill/>
          </a:ln>
        </p:spPr>
        <p:txBody>
          <a:bodyPr lIns="0" tIns="0" rIns="0" bIns="0" anchor="ctr">
            <a:noAutofit/>
          </a:bodyPr>
          <a:lstStyle/>
          <a:p>
            <a:pPr algn="ctr">
              <a:buNone/>
            </a:pPr>
            <a:endParaRPr lang="en-GB" sz="3200" b="0" strike="noStrike" spc="-1">
              <a:solidFill>
                <a:srgbClr val="000000"/>
              </a:solidFill>
              <a:latin typeface="Calibri"/>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99" name="PlaceHolder 1"/>
          <p:cNvSpPr>
            <a:spLocks noGrp="1"/>
          </p:cNvSpPr>
          <p:nvPr>
            <p:ph type="title"/>
          </p:nvPr>
        </p:nvSpPr>
        <p:spPr>
          <a:xfrm>
            <a:off x="6574320" y="438840"/>
            <a:ext cx="4901040" cy="1599840"/>
          </a:xfrm>
          <a:prstGeom prst="rect">
            <a:avLst/>
          </a:prstGeom>
          <a:noFill/>
          <a:ln w="0">
            <a:noFill/>
          </a:ln>
        </p:spPr>
        <p:txBody>
          <a:bodyPr lIns="0" tIns="0" rIns="0" bIns="0" anchor="ctr">
            <a:noAutofit/>
          </a:bodyPr>
          <a:lstStyle/>
          <a:p>
            <a:endParaRPr lang="en-GB" sz="1400" b="0" strike="noStrike" spc="-1">
              <a:solidFill>
                <a:srgbClr val="000000"/>
              </a:solidFill>
              <a:latin typeface="Arial"/>
            </a:endParaRPr>
          </a:p>
        </p:txBody>
      </p:sp>
      <p:sp>
        <p:nvSpPr>
          <p:cNvPr id="200" name="PlaceHolder 2"/>
          <p:cNvSpPr>
            <a:spLocks noGrp="1"/>
          </p:cNvSpPr>
          <p:nvPr>
            <p:ph/>
          </p:nvPr>
        </p:nvSpPr>
        <p:spPr>
          <a:xfrm>
            <a:off x="6574320" y="1926720"/>
            <a:ext cx="4566960" cy="418968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6574320" y="438840"/>
            <a:ext cx="4901040" cy="1599840"/>
          </a:xfrm>
          <a:prstGeom prst="rect">
            <a:avLst/>
          </a:prstGeom>
          <a:noFill/>
          <a:ln w="0">
            <a:noFill/>
          </a:ln>
        </p:spPr>
        <p:txBody>
          <a:bodyPr lIns="0" tIns="0" rIns="0" bIns="0" anchor="ctr">
            <a:noAutofit/>
          </a:bodyPr>
          <a:lstStyle/>
          <a:p>
            <a:endParaRPr lang="en-GB" sz="1400" b="0" strike="noStrike" spc="-1">
              <a:solidFill>
                <a:srgbClr val="000000"/>
              </a:solidFill>
              <a:latin typeface="Arial"/>
            </a:endParaRPr>
          </a:p>
        </p:txBody>
      </p:sp>
      <p:sp>
        <p:nvSpPr>
          <p:cNvPr id="68" name="PlaceHolder 2"/>
          <p:cNvSpPr>
            <a:spLocks noGrp="1"/>
          </p:cNvSpPr>
          <p:nvPr>
            <p:ph/>
          </p:nvPr>
        </p:nvSpPr>
        <p:spPr>
          <a:xfrm>
            <a:off x="6574320" y="1926720"/>
            <a:ext cx="2228400" cy="418968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69" name="PlaceHolder 3"/>
          <p:cNvSpPr>
            <a:spLocks noGrp="1"/>
          </p:cNvSpPr>
          <p:nvPr>
            <p:ph/>
          </p:nvPr>
        </p:nvSpPr>
        <p:spPr>
          <a:xfrm>
            <a:off x="8914680" y="1926720"/>
            <a:ext cx="2228400" cy="418968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01" name="PlaceHolder 1"/>
          <p:cNvSpPr>
            <a:spLocks noGrp="1"/>
          </p:cNvSpPr>
          <p:nvPr>
            <p:ph type="title"/>
          </p:nvPr>
        </p:nvSpPr>
        <p:spPr>
          <a:xfrm>
            <a:off x="6574320" y="438840"/>
            <a:ext cx="4901040" cy="1599840"/>
          </a:xfrm>
          <a:prstGeom prst="rect">
            <a:avLst/>
          </a:prstGeom>
          <a:noFill/>
          <a:ln w="0">
            <a:noFill/>
          </a:ln>
        </p:spPr>
        <p:txBody>
          <a:bodyPr lIns="0" tIns="0" rIns="0" bIns="0" anchor="ctr">
            <a:noAutofit/>
          </a:bodyPr>
          <a:lstStyle/>
          <a:p>
            <a:endParaRPr lang="en-GB" sz="1400" b="0" strike="noStrike" spc="-1">
              <a:solidFill>
                <a:srgbClr val="000000"/>
              </a:solidFill>
              <a:latin typeface="Arial"/>
            </a:endParaRPr>
          </a:p>
        </p:txBody>
      </p:sp>
      <p:sp>
        <p:nvSpPr>
          <p:cNvPr id="202" name="PlaceHolder 2"/>
          <p:cNvSpPr>
            <a:spLocks noGrp="1"/>
          </p:cNvSpPr>
          <p:nvPr>
            <p:ph/>
          </p:nvPr>
        </p:nvSpPr>
        <p:spPr>
          <a:xfrm>
            <a:off x="6574320" y="1926720"/>
            <a:ext cx="2228400" cy="418968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203" name="PlaceHolder 3"/>
          <p:cNvSpPr>
            <a:spLocks noGrp="1"/>
          </p:cNvSpPr>
          <p:nvPr>
            <p:ph/>
          </p:nvPr>
        </p:nvSpPr>
        <p:spPr>
          <a:xfrm>
            <a:off x="8914680" y="1926720"/>
            <a:ext cx="2228400" cy="418968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04" name="PlaceHolder 1"/>
          <p:cNvSpPr>
            <a:spLocks noGrp="1"/>
          </p:cNvSpPr>
          <p:nvPr>
            <p:ph type="title"/>
          </p:nvPr>
        </p:nvSpPr>
        <p:spPr>
          <a:xfrm>
            <a:off x="6574320" y="438840"/>
            <a:ext cx="4901040" cy="1599840"/>
          </a:xfrm>
          <a:prstGeom prst="rect">
            <a:avLst/>
          </a:prstGeom>
          <a:noFill/>
          <a:ln w="0">
            <a:noFill/>
          </a:ln>
        </p:spPr>
        <p:txBody>
          <a:bodyPr lIns="0" tIns="0" rIns="0" bIns="0" anchor="ctr">
            <a:noAutofit/>
          </a:bodyPr>
          <a:lstStyle/>
          <a:p>
            <a:endParaRPr lang="en-GB" sz="1400" b="0" strike="noStrike" spc="-1">
              <a:solidFill>
                <a:srgbClr val="000000"/>
              </a:solidFill>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05" name="PlaceHolder 1"/>
          <p:cNvSpPr>
            <a:spLocks noGrp="1"/>
          </p:cNvSpPr>
          <p:nvPr>
            <p:ph type="subTitle"/>
          </p:nvPr>
        </p:nvSpPr>
        <p:spPr>
          <a:xfrm>
            <a:off x="6574320" y="438840"/>
            <a:ext cx="4901040" cy="7417080"/>
          </a:xfrm>
          <a:prstGeom prst="rect">
            <a:avLst/>
          </a:prstGeom>
          <a:noFill/>
          <a:ln w="0">
            <a:noFill/>
          </a:ln>
        </p:spPr>
        <p:txBody>
          <a:bodyPr lIns="0" tIns="0" rIns="0" bIns="0" anchor="ctr">
            <a:noAutofit/>
          </a:bodyPr>
          <a:lstStyle/>
          <a:p>
            <a:pPr algn="ctr">
              <a:buNone/>
            </a:pPr>
            <a:endParaRPr lang="en-GB" sz="3200" b="0" strike="noStrike" spc="-1">
              <a:solidFill>
                <a:srgbClr val="000000"/>
              </a:solidFill>
              <a:latin typeface="Calibri"/>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06" name="PlaceHolder 1"/>
          <p:cNvSpPr>
            <a:spLocks noGrp="1"/>
          </p:cNvSpPr>
          <p:nvPr>
            <p:ph type="title"/>
          </p:nvPr>
        </p:nvSpPr>
        <p:spPr>
          <a:xfrm>
            <a:off x="6574320" y="438840"/>
            <a:ext cx="4901040" cy="1599840"/>
          </a:xfrm>
          <a:prstGeom prst="rect">
            <a:avLst/>
          </a:prstGeom>
          <a:noFill/>
          <a:ln w="0">
            <a:noFill/>
          </a:ln>
        </p:spPr>
        <p:txBody>
          <a:bodyPr lIns="0" tIns="0" rIns="0" bIns="0" anchor="ctr">
            <a:noAutofit/>
          </a:bodyPr>
          <a:lstStyle/>
          <a:p>
            <a:endParaRPr lang="en-GB" sz="1400" b="0" strike="noStrike" spc="-1">
              <a:solidFill>
                <a:srgbClr val="000000"/>
              </a:solidFill>
              <a:latin typeface="Arial"/>
            </a:endParaRPr>
          </a:p>
        </p:txBody>
      </p:sp>
      <p:sp>
        <p:nvSpPr>
          <p:cNvPr id="207" name="PlaceHolder 2"/>
          <p:cNvSpPr>
            <a:spLocks noGrp="1"/>
          </p:cNvSpPr>
          <p:nvPr>
            <p:ph/>
          </p:nvPr>
        </p:nvSpPr>
        <p:spPr>
          <a:xfrm>
            <a:off x="6574320" y="1926720"/>
            <a:ext cx="222840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208" name="PlaceHolder 3"/>
          <p:cNvSpPr>
            <a:spLocks noGrp="1"/>
          </p:cNvSpPr>
          <p:nvPr>
            <p:ph/>
          </p:nvPr>
        </p:nvSpPr>
        <p:spPr>
          <a:xfrm>
            <a:off x="8914680" y="1926720"/>
            <a:ext cx="2228400" cy="418968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209" name="PlaceHolder 4"/>
          <p:cNvSpPr>
            <a:spLocks noGrp="1"/>
          </p:cNvSpPr>
          <p:nvPr>
            <p:ph/>
          </p:nvPr>
        </p:nvSpPr>
        <p:spPr>
          <a:xfrm>
            <a:off x="6574320" y="4115160"/>
            <a:ext cx="222840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10" name="PlaceHolder 1"/>
          <p:cNvSpPr>
            <a:spLocks noGrp="1"/>
          </p:cNvSpPr>
          <p:nvPr>
            <p:ph type="title"/>
          </p:nvPr>
        </p:nvSpPr>
        <p:spPr>
          <a:xfrm>
            <a:off x="6574320" y="438840"/>
            <a:ext cx="4901040" cy="1599840"/>
          </a:xfrm>
          <a:prstGeom prst="rect">
            <a:avLst/>
          </a:prstGeom>
          <a:noFill/>
          <a:ln w="0">
            <a:noFill/>
          </a:ln>
        </p:spPr>
        <p:txBody>
          <a:bodyPr lIns="0" tIns="0" rIns="0" bIns="0" anchor="ctr">
            <a:noAutofit/>
          </a:bodyPr>
          <a:lstStyle/>
          <a:p>
            <a:endParaRPr lang="en-GB" sz="1400" b="0" strike="noStrike" spc="-1">
              <a:solidFill>
                <a:srgbClr val="000000"/>
              </a:solidFill>
              <a:latin typeface="Arial"/>
            </a:endParaRPr>
          </a:p>
        </p:txBody>
      </p:sp>
      <p:sp>
        <p:nvSpPr>
          <p:cNvPr id="211" name="PlaceHolder 2"/>
          <p:cNvSpPr>
            <a:spLocks noGrp="1"/>
          </p:cNvSpPr>
          <p:nvPr>
            <p:ph/>
          </p:nvPr>
        </p:nvSpPr>
        <p:spPr>
          <a:xfrm>
            <a:off x="6574320" y="1926720"/>
            <a:ext cx="2228400" cy="418968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212" name="PlaceHolder 3"/>
          <p:cNvSpPr>
            <a:spLocks noGrp="1"/>
          </p:cNvSpPr>
          <p:nvPr>
            <p:ph/>
          </p:nvPr>
        </p:nvSpPr>
        <p:spPr>
          <a:xfrm>
            <a:off x="8914680" y="1926720"/>
            <a:ext cx="222840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213" name="PlaceHolder 4"/>
          <p:cNvSpPr>
            <a:spLocks noGrp="1"/>
          </p:cNvSpPr>
          <p:nvPr>
            <p:ph/>
          </p:nvPr>
        </p:nvSpPr>
        <p:spPr>
          <a:xfrm>
            <a:off x="8914680" y="4115160"/>
            <a:ext cx="222840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14" name="PlaceHolder 1"/>
          <p:cNvSpPr>
            <a:spLocks noGrp="1"/>
          </p:cNvSpPr>
          <p:nvPr>
            <p:ph type="title"/>
          </p:nvPr>
        </p:nvSpPr>
        <p:spPr>
          <a:xfrm>
            <a:off x="6574320" y="438840"/>
            <a:ext cx="4901040" cy="1599840"/>
          </a:xfrm>
          <a:prstGeom prst="rect">
            <a:avLst/>
          </a:prstGeom>
          <a:noFill/>
          <a:ln w="0">
            <a:noFill/>
          </a:ln>
        </p:spPr>
        <p:txBody>
          <a:bodyPr lIns="0" tIns="0" rIns="0" bIns="0" anchor="ctr">
            <a:noAutofit/>
          </a:bodyPr>
          <a:lstStyle/>
          <a:p>
            <a:endParaRPr lang="en-GB" sz="1400" b="0" strike="noStrike" spc="-1">
              <a:solidFill>
                <a:srgbClr val="000000"/>
              </a:solidFill>
              <a:latin typeface="Arial"/>
            </a:endParaRPr>
          </a:p>
        </p:txBody>
      </p:sp>
      <p:sp>
        <p:nvSpPr>
          <p:cNvPr id="215" name="PlaceHolder 2"/>
          <p:cNvSpPr>
            <a:spLocks noGrp="1"/>
          </p:cNvSpPr>
          <p:nvPr>
            <p:ph/>
          </p:nvPr>
        </p:nvSpPr>
        <p:spPr>
          <a:xfrm>
            <a:off x="6574320" y="1926720"/>
            <a:ext cx="222840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216" name="PlaceHolder 3"/>
          <p:cNvSpPr>
            <a:spLocks noGrp="1"/>
          </p:cNvSpPr>
          <p:nvPr>
            <p:ph/>
          </p:nvPr>
        </p:nvSpPr>
        <p:spPr>
          <a:xfrm>
            <a:off x="8914680" y="1926720"/>
            <a:ext cx="222840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217" name="PlaceHolder 4"/>
          <p:cNvSpPr>
            <a:spLocks noGrp="1"/>
          </p:cNvSpPr>
          <p:nvPr>
            <p:ph/>
          </p:nvPr>
        </p:nvSpPr>
        <p:spPr>
          <a:xfrm>
            <a:off x="6574320" y="4115160"/>
            <a:ext cx="456696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18" name="PlaceHolder 1"/>
          <p:cNvSpPr>
            <a:spLocks noGrp="1"/>
          </p:cNvSpPr>
          <p:nvPr>
            <p:ph type="title"/>
          </p:nvPr>
        </p:nvSpPr>
        <p:spPr>
          <a:xfrm>
            <a:off x="6574320" y="438840"/>
            <a:ext cx="4901040" cy="1599840"/>
          </a:xfrm>
          <a:prstGeom prst="rect">
            <a:avLst/>
          </a:prstGeom>
          <a:noFill/>
          <a:ln w="0">
            <a:noFill/>
          </a:ln>
        </p:spPr>
        <p:txBody>
          <a:bodyPr lIns="0" tIns="0" rIns="0" bIns="0" anchor="ctr">
            <a:noAutofit/>
          </a:bodyPr>
          <a:lstStyle/>
          <a:p>
            <a:endParaRPr lang="en-GB" sz="1400" b="0" strike="noStrike" spc="-1">
              <a:solidFill>
                <a:srgbClr val="000000"/>
              </a:solidFill>
              <a:latin typeface="Arial"/>
            </a:endParaRPr>
          </a:p>
        </p:txBody>
      </p:sp>
      <p:sp>
        <p:nvSpPr>
          <p:cNvPr id="219" name="PlaceHolder 2"/>
          <p:cNvSpPr>
            <a:spLocks noGrp="1"/>
          </p:cNvSpPr>
          <p:nvPr>
            <p:ph/>
          </p:nvPr>
        </p:nvSpPr>
        <p:spPr>
          <a:xfrm>
            <a:off x="6574320" y="1926720"/>
            <a:ext cx="456696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220" name="PlaceHolder 3"/>
          <p:cNvSpPr>
            <a:spLocks noGrp="1"/>
          </p:cNvSpPr>
          <p:nvPr>
            <p:ph/>
          </p:nvPr>
        </p:nvSpPr>
        <p:spPr>
          <a:xfrm>
            <a:off x="6574320" y="4115160"/>
            <a:ext cx="456696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21" name="PlaceHolder 1"/>
          <p:cNvSpPr>
            <a:spLocks noGrp="1"/>
          </p:cNvSpPr>
          <p:nvPr>
            <p:ph type="title"/>
          </p:nvPr>
        </p:nvSpPr>
        <p:spPr>
          <a:xfrm>
            <a:off x="6574320" y="438840"/>
            <a:ext cx="4901040" cy="1599840"/>
          </a:xfrm>
          <a:prstGeom prst="rect">
            <a:avLst/>
          </a:prstGeom>
          <a:noFill/>
          <a:ln w="0">
            <a:noFill/>
          </a:ln>
        </p:spPr>
        <p:txBody>
          <a:bodyPr lIns="0" tIns="0" rIns="0" bIns="0" anchor="ctr">
            <a:noAutofit/>
          </a:bodyPr>
          <a:lstStyle/>
          <a:p>
            <a:endParaRPr lang="en-GB" sz="1400" b="0" strike="noStrike" spc="-1">
              <a:solidFill>
                <a:srgbClr val="000000"/>
              </a:solidFill>
              <a:latin typeface="Arial"/>
            </a:endParaRPr>
          </a:p>
        </p:txBody>
      </p:sp>
      <p:sp>
        <p:nvSpPr>
          <p:cNvPr id="222" name="PlaceHolder 2"/>
          <p:cNvSpPr>
            <a:spLocks noGrp="1"/>
          </p:cNvSpPr>
          <p:nvPr>
            <p:ph/>
          </p:nvPr>
        </p:nvSpPr>
        <p:spPr>
          <a:xfrm>
            <a:off x="6574320" y="1926720"/>
            <a:ext cx="222840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223" name="PlaceHolder 3"/>
          <p:cNvSpPr>
            <a:spLocks noGrp="1"/>
          </p:cNvSpPr>
          <p:nvPr>
            <p:ph/>
          </p:nvPr>
        </p:nvSpPr>
        <p:spPr>
          <a:xfrm>
            <a:off x="8914680" y="1926720"/>
            <a:ext cx="222840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224" name="PlaceHolder 4"/>
          <p:cNvSpPr>
            <a:spLocks noGrp="1"/>
          </p:cNvSpPr>
          <p:nvPr>
            <p:ph/>
          </p:nvPr>
        </p:nvSpPr>
        <p:spPr>
          <a:xfrm>
            <a:off x="6574320" y="4115160"/>
            <a:ext cx="222840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225" name="PlaceHolder 5"/>
          <p:cNvSpPr>
            <a:spLocks noGrp="1"/>
          </p:cNvSpPr>
          <p:nvPr>
            <p:ph/>
          </p:nvPr>
        </p:nvSpPr>
        <p:spPr>
          <a:xfrm>
            <a:off x="8914680" y="4115160"/>
            <a:ext cx="222840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26" name="PlaceHolder 1"/>
          <p:cNvSpPr>
            <a:spLocks noGrp="1"/>
          </p:cNvSpPr>
          <p:nvPr>
            <p:ph type="title"/>
          </p:nvPr>
        </p:nvSpPr>
        <p:spPr>
          <a:xfrm>
            <a:off x="6574320" y="438840"/>
            <a:ext cx="4901040" cy="1599840"/>
          </a:xfrm>
          <a:prstGeom prst="rect">
            <a:avLst/>
          </a:prstGeom>
          <a:noFill/>
          <a:ln w="0">
            <a:noFill/>
          </a:ln>
        </p:spPr>
        <p:txBody>
          <a:bodyPr lIns="0" tIns="0" rIns="0" bIns="0" anchor="ctr">
            <a:noAutofit/>
          </a:bodyPr>
          <a:lstStyle/>
          <a:p>
            <a:endParaRPr lang="en-GB" sz="1400" b="0" strike="noStrike" spc="-1">
              <a:solidFill>
                <a:srgbClr val="000000"/>
              </a:solidFill>
              <a:latin typeface="Arial"/>
            </a:endParaRPr>
          </a:p>
        </p:txBody>
      </p:sp>
      <p:sp>
        <p:nvSpPr>
          <p:cNvPr id="227" name="PlaceHolder 2"/>
          <p:cNvSpPr>
            <a:spLocks noGrp="1"/>
          </p:cNvSpPr>
          <p:nvPr>
            <p:ph/>
          </p:nvPr>
        </p:nvSpPr>
        <p:spPr>
          <a:xfrm>
            <a:off x="6574320" y="1926720"/>
            <a:ext cx="147024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228" name="PlaceHolder 3"/>
          <p:cNvSpPr>
            <a:spLocks noGrp="1"/>
          </p:cNvSpPr>
          <p:nvPr>
            <p:ph/>
          </p:nvPr>
        </p:nvSpPr>
        <p:spPr>
          <a:xfrm>
            <a:off x="8118360" y="1926720"/>
            <a:ext cx="147024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229" name="PlaceHolder 4"/>
          <p:cNvSpPr>
            <a:spLocks noGrp="1"/>
          </p:cNvSpPr>
          <p:nvPr>
            <p:ph/>
          </p:nvPr>
        </p:nvSpPr>
        <p:spPr>
          <a:xfrm>
            <a:off x="9662760" y="1926720"/>
            <a:ext cx="147024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230" name="PlaceHolder 5"/>
          <p:cNvSpPr>
            <a:spLocks noGrp="1"/>
          </p:cNvSpPr>
          <p:nvPr>
            <p:ph/>
          </p:nvPr>
        </p:nvSpPr>
        <p:spPr>
          <a:xfrm>
            <a:off x="6574320" y="4115160"/>
            <a:ext cx="147024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231" name="PlaceHolder 6"/>
          <p:cNvSpPr>
            <a:spLocks noGrp="1"/>
          </p:cNvSpPr>
          <p:nvPr>
            <p:ph/>
          </p:nvPr>
        </p:nvSpPr>
        <p:spPr>
          <a:xfrm>
            <a:off x="8118360" y="4115160"/>
            <a:ext cx="147024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232" name="PlaceHolder 7"/>
          <p:cNvSpPr>
            <a:spLocks noGrp="1"/>
          </p:cNvSpPr>
          <p:nvPr>
            <p:ph/>
          </p:nvPr>
        </p:nvSpPr>
        <p:spPr>
          <a:xfrm>
            <a:off x="9662760" y="4115160"/>
            <a:ext cx="147024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0" name="PlaceHolder 1"/>
          <p:cNvSpPr>
            <a:spLocks noGrp="1"/>
          </p:cNvSpPr>
          <p:nvPr>
            <p:ph type="title"/>
          </p:nvPr>
        </p:nvSpPr>
        <p:spPr>
          <a:xfrm>
            <a:off x="6574320" y="438840"/>
            <a:ext cx="4901040" cy="1599840"/>
          </a:xfrm>
          <a:prstGeom prst="rect">
            <a:avLst/>
          </a:prstGeom>
          <a:noFill/>
          <a:ln w="0">
            <a:noFill/>
          </a:ln>
        </p:spPr>
        <p:txBody>
          <a:bodyPr lIns="0" tIns="0" rIns="0" bIns="0" anchor="ctr">
            <a:noAutofit/>
          </a:bodyPr>
          <a:lstStyle/>
          <a:p>
            <a:endParaRPr lang="en-GB" sz="1400" b="0" strike="noStrike" spc="-1">
              <a:solidFill>
                <a:srgbClr val="000000"/>
              </a:solidFill>
              <a:latin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42" name="PlaceHolder 1"/>
          <p:cNvSpPr>
            <a:spLocks noGrp="1"/>
          </p:cNvSpPr>
          <p:nvPr>
            <p:ph type="title"/>
          </p:nvPr>
        </p:nvSpPr>
        <p:spPr>
          <a:xfrm>
            <a:off x="6574320" y="438840"/>
            <a:ext cx="4901040" cy="1599840"/>
          </a:xfrm>
          <a:prstGeom prst="rect">
            <a:avLst/>
          </a:prstGeom>
          <a:noFill/>
          <a:ln w="0">
            <a:noFill/>
          </a:ln>
        </p:spPr>
        <p:txBody>
          <a:bodyPr lIns="0" tIns="0" rIns="0" bIns="0" anchor="ctr">
            <a:noAutofit/>
          </a:bodyPr>
          <a:lstStyle/>
          <a:p>
            <a:endParaRPr lang="en-GB" sz="1400" b="0" strike="noStrike" spc="-1">
              <a:solidFill>
                <a:srgbClr val="000000"/>
              </a:solidFill>
              <a:latin typeface="Arial"/>
            </a:endParaRPr>
          </a:p>
        </p:txBody>
      </p:sp>
      <p:sp>
        <p:nvSpPr>
          <p:cNvPr id="243" name="PlaceHolder 2"/>
          <p:cNvSpPr>
            <a:spLocks noGrp="1"/>
          </p:cNvSpPr>
          <p:nvPr>
            <p:ph type="subTitle"/>
          </p:nvPr>
        </p:nvSpPr>
        <p:spPr>
          <a:xfrm>
            <a:off x="6574320" y="1926720"/>
            <a:ext cx="4566960" cy="4189680"/>
          </a:xfrm>
          <a:prstGeom prst="rect">
            <a:avLst/>
          </a:prstGeom>
          <a:noFill/>
          <a:ln w="0">
            <a:noFill/>
          </a:ln>
        </p:spPr>
        <p:txBody>
          <a:bodyPr lIns="0" tIns="0" rIns="0" bIns="0" anchor="ctr">
            <a:noAutofit/>
          </a:bodyPr>
          <a:lstStyle/>
          <a:p>
            <a:pPr algn="ctr">
              <a:buNone/>
            </a:pPr>
            <a:endParaRPr lang="en-GB" sz="3200" b="0" strike="noStrike" spc="-1">
              <a:solidFill>
                <a:srgbClr val="000000"/>
              </a:solidFill>
              <a:latin typeface="Calibri"/>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44" name="PlaceHolder 1"/>
          <p:cNvSpPr>
            <a:spLocks noGrp="1"/>
          </p:cNvSpPr>
          <p:nvPr>
            <p:ph type="title"/>
          </p:nvPr>
        </p:nvSpPr>
        <p:spPr>
          <a:xfrm>
            <a:off x="6574320" y="438840"/>
            <a:ext cx="4901040" cy="1599840"/>
          </a:xfrm>
          <a:prstGeom prst="rect">
            <a:avLst/>
          </a:prstGeom>
          <a:noFill/>
          <a:ln w="0">
            <a:noFill/>
          </a:ln>
        </p:spPr>
        <p:txBody>
          <a:bodyPr lIns="0" tIns="0" rIns="0" bIns="0" anchor="ctr">
            <a:noAutofit/>
          </a:bodyPr>
          <a:lstStyle/>
          <a:p>
            <a:endParaRPr lang="en-GB" sz="1400" b="0" strike="noStrike" spc="-1">
              <a:solidFill>
                <a:srgbClr val="000000"/>
              </a:solidFill>
              <a:latin typeface="Arial"/>
            </a:endParaRPr>
          </a:p>
        </p:txBody>
      </p:sp>
      <p:sp>
        <p:nvSpPr>
          <p:cNvPr id="245" name="PlaceHolder 2"/>
          <p:cNvSpPr>
            <a:spLocks noGrp="1"/>
          </p:cNvSpPr>
          <p:nvPr>
            <p:ph/>
          </p:nvPr>
        </p:nvSpPr>
        <p:spPr>
          <a:xfrm>
            <a:off x="6574320" y="1926720"/>
            <a:ext cx="4566960" cy="418968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46" name="PlaceHolder 1"/>
          <p:cNvSpPr>
            <a:spLocks noGrp="1"/>
          </p:cNvSpPr>
          <p:nvPr>
            <p:ph type="title"/>
          </p:nvPr>
        </p:nvSpPr>
        <p:spPr>
          <a:xfrm>
            <a:off x="6574320" y="438840"/>
            <a:ext cx="4901040" cy="1599840"/>
          </a:xfrm>
          <a:prstGeom prst="rect">
            <a:avLst/>
          </a:prstGeom>
          <a:noFill/>
          <a:ln w="0">
            <a:noFill/>
          </a:ln>
        </p:spPr>
        <p:txBody>
          <a:bodyPr lIns="0" tIns="0" rIns="0" bIns="0" anchor="ctr">
            <a:noAutofit/>
          </a:bodyPr>
          <a:lstStyle/>
          <a:p>
            <a:endParaRPr lang="en-GB" sz="1400" b="0" strike="noStrike" spc="-1">
              <a:solidFill>
                <a:srgbClr val="000000"/>
              </a:solidFill>
              <a:latin typeface="Arial"/>
            </a:endParaRPr>
          </a:p>
        </p:txBody>
      </p:sp>
      <p:sp>
        <p:nvSpPr>
          <p:cNvPr id="247" name="PlaceHolder 2"/>
          <p:cNvSpPr>
            <a:spLocks noGrp="1"/>
          </p:cNvSpPr>
          <p:nvPr>
            <p:ph/>
          </p:nvPr>
        </p:nvSpPr>
        <p:spPr>
          <a:xfrm>
            <a:off x="6574320" y="1926720"/>
            <a:ext cx="2228400" cy="418968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248" name="PlaceHolder 3"/>
          <p:cNvSpPr>
            <a:spLocks noGrp="1"/>
          </p:cNvSpPr>
          <p:nvPr>
            <p:ph/>
          </p:nvPr>
        </p:nvSpPr>
        <p:spPr>
          <a:xfrm>
            <a:off x="8914680" y="1926720"/>
            <a:ext cx="2228400" cy="418968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49" name="PlaceHolder 1"/>
          <p:cNvSpPr>
            <a:spLocks noGrp="1"/>
          </p:cNvSpPr>
          <p:nvPr>
            <p:ph type="title"/>
          </p:nvPr>
        </p:nvSpPr>
        <p:spPr>
          <a:xfrm>
            <a:off x="6574320" y="438840"/>
            <a:ext cx="4901040" cy="1599840"/>
          </a:xfrm>
          <a:prstGeom prst="rect">
            <a:avLst/>
          </a:prstGeom>
          <a:noFill/>
          <a:ln w="0">
            <a:noFill/>
          </a:ln>
        </p:spPr>
        <p:txBody>
          <a:bodyPr lIns="0" tIns="0" rIns="0" bIns="0" anchor="ctr">
            <a:noAutofit/>
          </a:bodyPr>
          <a:lstStyle/>
          <a:p>
            <a:endParaRPr lang="en-GB" sz="1400" b="0" strike="noStrike" spc="-1">
              <a:solidFill>
                <a:srgbClr val="000000"/>
              </a:solidFill>
              <a:latin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50" name="PlaceHolder 1"/>
          <p:cNvSpPr>
            <a:spLocks noGrp="1"/>
          </p:cNvSpPr>
          <p:nvPr>
            <p:ph type="subTitle"/>
          </p:nvPr>
        </p:nvSpPr>
        <p:spPr>
          <a:xfrm>
            <a:off x="6574320" y="438840"/>
            <a:ext cx="4901040" cy="7417080"/>
          </a:xfrm>
          <a:prstGeom prst="rect">
            <a:avLst/>
          </a:prstGeom>
          <a:noFill/>
          <a:ln w="0">
            <a:noFill/>
          </a:ln>
        </p:spPr>
        <p:txBody>
          <a:bodyPr lIns="0" tIns="0" rIns="0" bIns="0" anchor="ctr">
            <a:noAutofit/>
          </a:bodyPr>
          <a:lstStyle/>
          <a:p>
            <a:pPr algn="ctr">
              <a:buNone/>
            </a:pPr>
            <a:endParaRPr lang="en-GB" sz="3200" b="0" strike="noStrike" spc="-1">
              <a:solidFill>
                <a:srgbClr val="000000"/>
              </a:solidFill>
              <a:latin typeface="Calibri"/>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51" name="PlaceHolder 1"/>
          <p:cNvSpPr>
            <a:spLocks noGrp="1"/>
          </p:cNvSpPr>
          <p:nvPr>
            <p:ph type="title"/>
          </p:nvPr>
        </p:nvSpPr>
        <p:spPr>
          <a:xfrm>
            <a:off x="6574320" y="438840"/>
            <a:ext cx="4901040" cy="1599840"/>
          </a:xfrm>
          <a:prstGeom prst="rect">
            <a:avLst/>
          </a:prstGeom>
          <a:noFill/>
          <a:ln w="0">
            <a:noFill/>
          </a:ln>
        </p:spPr>
        <p:txBody>
          <a:bodyPr lIns="0" tIns="0" rIns="0" bIns="0" anchor="ctr">
            <a:noAutofit/>
          </a:bodyPr>
          <a:lstStyle/>
          <a:p>
            <a:endParaRPr lang="en-GB" sz="1400" b="0" strike="noStrike" spc="-1">
              <a:solidFill>
                <a:srgbClr val="000000"/>
              </a:solidFill>
              <a:latin typeface="Arial"/>
            </a:endParaRPr>
          </a:p>
        </p:txBody>
      </p:sp>
      <p:sp>
        <p:nvSpPr>
          <p:cNvPr id="252" name="PlaceHolder 2"/>
          <p:cNvSpPr>
            <a:spLocks noGrp="1"/>
          </p:cNvSpPr>
          <p:nvPr>
            <p:ph/>
          </p:nvPr>
        </p:nvSpPr>
        <p:spPr>
          <a:xfrm>
            <a:off x="6574320" y="1926720"/>
            <a:ext cx="222840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253" name="PlaceHolder 3"/>
          <p:cNvSpPr>
            <a:spLocks noGrp="1"/>
          </p:cNvSpPr>
          <p:nvPr>
            <p:ph/>
          </p:nvPr>
        </p:nvSpPr>
        <p:spPr>
          <a:xfrm>
            <a:off x="8914680" y="1926720"/>
            <a:ext cx="2228400" cy="418968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254" name="PlaceHolder 4"/>
          <p:cNvSpPr>
            <a:spLocks noGrp="1"/>
          </p:cNvSpPr>
          <p:nvPr>
            <p:ph/>
          </p:nvPr>
        </p:nvSpPr>
        <p:spPr>
          <a:xfrm>
            <a:off x="6574320" y="4115160"/>
            <a:ext cx="222840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55" name="PlaceHolder 1"/>
          <p:cNvSpPr>
            <a:spLocks noGrp="1"/>
          </p:cNvSpPr>
          <p:nvPr>
            <p:ph type="title"/>
          </p:nvPr>
        </p:nvSpPr>
        <p:spPr>
          <a:xfrm>
            <a:off x="6574320" y="438840"/>
            <a:ext cx="4901040" cy="1599840"/>
          </a:xfrm>
          <a:prstGeom prst="rect">
            <a:avLst/>
          </a:prstGeom>
          <a:noFill/>
          <a:ln w="0">
            <a:noFill/>
          </a:ln>
        </p:spPr>
        <p:txBody>
          <a:bodyPr lIns="0" tIns="0" rIns="0" bIns="0" anchor="ctr">
            <a:noAutofit/>
          </a:bodyPr>
          <a:lstStyle/>
          <a:p>
            <a:endParaRPr lang="en-GB" sz="1400" b="0" strike="noStrike" spc="-1">
              <a:solidFill>
                <a:srgbClr val="000000"/>
              </a:solidFill>
              <a:latin typeface="Arial"/>
            </a:endParaRPr>
          </a:p>
        </p:txBody>
      </p:sp>
      <p:sp>
        <p:nvSpPr>
          <p:cNvPr id="256" name="PlaceHolder 2"/>
          <p:cNvSpPr>
            <a:spLocks noGrp="1"/>
          </p:cNvSpPr>
          <p:nvPr>
            <p:ph/>
          </p:nvPr>
        </p:nvSpPr>
        <p:spPr>
          <a:xfrm>
            <a:off x="6574320" y="1926720"/>
            <a:ext cx="2228400" cy="418968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257" name="PlaceHolder 3"/>
          <p:cNvSpPr>
            <a:spLocks noGrp="1"/>
          </p:cNvSpPr>
          <p:nvPr>
            <p:ph/>
          </p:nvPr>
        </p:nvSpPr>
        <p:spPr>
          <a:xfrm>
            <a:off x="8914680" y="1926720"/>
            <a:ext cx="222840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258" name="PlaceHolder 4"/>
          <p:cNvSpPr>
            <a:spLocks noGrp="1"/>
          </p:cNvSpPr>
          <p:nvPr>
            <p:ph/>
          </p:nvPr>
        </p:nvSpPr>
        <p:spPr>
          <a:xfrm>
            <a:off x="8914680" y="4115160"/>
            <a:ext cx="222840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59" name="PlaceHolder 1"/>
          <p:cNvSpPr>
            <a:spLocks noGrp="1"/>
          </p:cNvSpPr>
          <p:nvPr>
            <p:ph type="title"/>
          </p:nvPr>
        </p:nvSpPr>
        <p:spPr>
          <a:xfrm>
            <a:off x="6574320" y="438840"/>
            <a:ext cx="4901040" cy="1599840"/>
          </a:xfrm>
          <a:prstGeom prst="rect">
            <a:avLst/>
          </a:prstGeom>
          <a:noFill/>
          <a:ln w="0">
            <a:noFill/>
          </a:ln>
        </p:spPr>
        <p:txBody>
          <a:bodyPr lIns="0" tIns="0" rIns="0" bIns="0" anchor="ctr">
            <a:noAutofit/>
          </a:bodyPr>
          <a:lstStyle/>
          <a:p>
            <a:endParaRPr lang="en-GB" sz="1400" b="0" strike="noStrike" spc="-1">
              <a:solidFill>
                <a:srgbClr val="000000"/>
              </a:solidFill>
              <a:latin typeface="Arial"/>
            </a:endParaRPr>
          </a:p>
        </p:txBody>
      </p:sp>
      <p:sp>
        <p:nvSpPr>
          <p:cNvPr id="260" name="PlaceHolder 2"/>
          <p:cNvSpPr>
            <a:spLocks noGrp="1"/>
          </p:cNvSpPr>
          <p:nvPr>
            <p:ph/>
          </p:nvPr>
        </p:nvSpPr>
        <p:spPr>
          <a:xfrm>
            <a:off x="6574320" y="1926720"/>
            <a:ext cx="222840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261" name="PlaceHolder 3"/>
          <p:cNvSpPr>
            <a:spLocks noGrp="1"/>
          </p:cNvSpPr>
          <p:nvPr>
            <p:ph/>
          </p:nvPr>
        </p:nvSpPr>
        <p:spPr>
          <a:xfrm>
            <a:off x="8914680" y="1926720"/>
            <a:ext cx="222840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262" name="PlaceHolder 4"/>
          <p:cNvSpPr>
            <a:spLocks noGrp="1"/>
          </p:cNvSpPr>
          <p:nvPr>
            <p:ph/>
          </p:nvPr>
        </p:nvSpPr>
        <p:spPr>
          <a:xfrm>
            <a:off x="6574320" y="4115160"/>
            <a:ext cx="456696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3" name="PlaceHolder 1"/>
          <p:cNvSpPr>
            <a:spLocks noGrp="1"/>
          </p:cNvSpPr>
          <p:nvPr>
            <p:ph type="title"/>
          </p:nvPr>
        </p:nvSpPr>
        <p:spPr>
          <a:xfrm>
            <a:off x="6574320" y="438840"/>
            <a:ext cx="4901040" cy="1599840"/>
          </a:xfrm>
          <a:prstGeom prst="rect">
            <a:avLst/>
          </a:prstGeom>
          <a:noFill/>
          <a:ln w="0">
            <a:noFill/>
          </a:ln>
        </p:spPr>
        <p:txBody>
          <a:bodyPr lIns="0" tIns="0" rIns="0" bIns="0" anchor="ctr">
            <a:noAutofit/>
          </a:bodyPr>
          <a:lstStyle/>
          <a:p>
            <a:endParaRPr lang="en-GB" sz="1400" b="0" strike="noStrike" spc="-1">
              <a:solidFill>
                <a:srgbClr val="000000"/>
              </a:solidFill>
              <a:latin typeface="Arial"/>
            </a:endParaRPr>
          </a:p>
        </p:txBody>
      </p:sp>
      <p:sp>
        <p:nvSpPr>
          <p:cNvPr id="264" name="PlaceHolder 2"/>
          <p:cNvSpPr>
            <a:spLocks noGrp="1"/>
          </p:cNvSpPr>
          <p:nvPr>
            <p:ph/>
          </p:nvPr>
        </p:nvSpPr>
        <p:spPr>
          <a:xfrm>
            <a:off x="6574320" y="1926720"/>
            <a:ext cx="456696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265" name="PlaceHolder 3"/>
          <p:cNvSpPr>
            <a:spLocks noGrp="1"/>
          </p:cNvSpPr>
          <p:nvPr>
            <p:ph/>
          </p:nvPr>
        </p:nvSpPr>
        <p:spPr>
          <a:xfrm>
            <a:off x="6574320" y="4115160"/>
            <a:ext cx="456696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6" name="PlaceHolder 1"/>
          <p:cNvSpPr>
            <a:spLocks noGrp="1"/>
          </p:cNvSpPr>
          <p:nvPr>
            <p:ph type="title"/>
          </p:nvPr>
        </p:nvSpPr>
        <p:spPr>
          <a:xfrm>
            <a:off x="6574320" y="438840"/>
            <a:ext cx="4901040" cy="1599840"/>
          </a:xfrm>
          <a:prstGeom prst="rect">
            <a:avLst/>
          </a:prstGeom>
          <a:noFill/>
          <a:ln w="0">
            <a:noFill/>
          </a:ln>
        </p:spPr>
        <p:txBody>
          <a:bodyPr lIns="0" tIns="0" rIns="0" bIns="0" anchor="ctr">
            <a:noAutofit/>
          </a:bodyPr>
          <a:lstStyle/>
          <a:p>
            <a:endParaRPr lang="en-GB" sz="1400" b="0" strike="noStrike" spc="-1">
              <a:solidFill>
                <a:srgbClr val="000000"/>
              </a:solidFill>
              <a:latin typeface="Arial"/>
            </a:endParaRPr>
          </a:p>
        </p:txBody>
      </p:sp>
      <p:sp>
        <p:nvSpPr>
          <p:cNvPr id="267" name="PlaceHolder 2"/>
          <p:cNvSpPr>
            <a:spLocks noGrp="1"/>
          </p:cNvSpPr>
          <p:nvPr>
            <p:ph/>
          </p:nvPr>
        </p:nvSpPr>
        <p:spPr>
          <a:xfrm>
            <a:off x="6574320" y="1926720"/>
            <a:ext cx="222840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268" name="PlaceHolder 3"/>
          <p:cNvSpPr>
            <a:spLocks noGrp="1"/>
          </p:cNvSpPr>
          <p:nvPr>
            <p:ph/>
          </p:nvPr>
        </p:nvSpPr>
        <p:spPr>
          <a:xfrm>
            <a:off x="8914680" y="1926720"/>
            <a:ext cx="222840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269" name="PlaceHolder 4"/>
          <p:cNvSpPr>
            <a:spLocks noGrp="1"/>
          </p:cNvSpPr>
          <p:nvPr>
            <p:ph/>
          </p:nvPr>
        </p:nvSpPr>
        <p:spPr>
          <a:xfrm>
            <a:off x="6574320" y="4115160"/>
            <a:ext cx="222840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270" name="PlaceHolder 5"/>
          <p:cNvSpPr>
            <a:spLocks noGrp="1"/>
          </p:cNvSpPr>
          <p:nvPr>
            <p:ph/>
          </p:nvPr>
        </p:nvSpPr>
        <p:spPr>
          <a:xfrm>
            <a:off x="8914680" y="4115160"/>
            <a:ext cx="222840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71" name="PlaceHolder 1"/>
          <p:cNvSpPr>
            <a:spLocks noGrp="1"/>
          </p:cNvSpPr>
          <p:nvPr>
            <p:ph type="subTitle"/>
          </p:nvPr>
        </p:nvSpPr>
        <p:spPr>
          <a:xfrm>
            <a:off x="6574320" y="438840"/>
            <a:ext cx="4901040" cy="7417080"/>
          </a:xfrm>
          <a:prstGeom prst="rect">
            <a:avLst/>
          </a:prstGeom>
          <a:noFill/>
          <a:ln w="0">
            <a:noFill/>
          </a:ln>
        </p:spPr>
        <p:txBody>
          <a:bodyPr lIns="0" tIns="0" rIns="0" bIns="0" anchor="ctr">
            <a:noAutofit/>
          </a:bodyPr>
          <a:lstStyle/>
          <a:p>
            <a:pPr algn="ctr">
              <a:buNone/>
            </a:pPr>
            <a:endParaRPr lang="en-GB" sz="3200" b="0" strike="noStrike" spc="-1">
              <a:solidFill>
                <a:srgbClr val="000000"/>
              </a:solidFill>
              <a:latin typeface="Calibri"/>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71" name="PlaceHolder 1"/>
          <p:cNvSpPr>
            <a:spLocks noGrp="1"/>
          </p:cNvSpPr>
          <p:nvPr>
            <p:ph type="title"/>
          </p:nvPr>
        </p:nvSpPr>
        <p:spPr>
          <a:xfrm>
            <a:off x="6574320" y="438840"/>
            <a:ext cx="4901040" cy="1599840"/>
          </a:xfrm>
          <a:prstGeom prst="rect">
            <a:avLst/>
          </a:prstGeom>
          <a:noFill/>
          <a:ln w="0">
            <a:noFill/>
          </a:ln>
        </p:spPr>
        <p:txBody>
          <a:bodyPr lIns="0" tIns="0" rIns="0" bIns="0" anchor="ctr">
            <a:noAutofit/>
          </a:bodyPr>
          <a:lstStyle/>
          <a:p>
            <a:endParaRPr lang="en-GB" sz="1400" b="0" strike="noStrike" spc="-1">
              <a:solidFill>
                <a:srgbClr val="000000"/>
              </a:solidFill>
              <a:latin typeface="Arial"/>
            </a:endParaRPr>
          </a:p>
        </p:txBody>
      </p:sp>
      <p:sp>
        <p:nvSpPr>
          <p:cNvPr id="272" name="PlaceHolder 2"/>
          <p:cNvSpPr>
            <a:spLocks noGrp="1"/>
          </p:cNvSpPr>
          <p:nvPr>
            <p:ph/>
          </p:nvPr>
        </p:nvSpPr>
        <p:spPr>
          <a:xfrm>
            <a:off x="6574320" y="1926720"/>
            <a:ext cx="147024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273" name="PlaceHolder 3"/>
          <p:cNvSpPr>
            <a:spLocks noGrp="1"/>
          </p:cNvSpPr>
          <p:nvPr>
            <p:ph/>
          </p:nvPr>
        </p:nvSpPr>
        <p:spPr>
          <a:xfrm>
            <a:off x="8118360" y="1926720"/>
            <a:ext cx="147024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274" name="PlaceHolder 4"/>
          <p:cNvSpPr>
            <a:spLocks noGrp="1"/>
          </p:cNvSpPr>
          <p:nvPr>
            <p:ph/>
          </p:nvPr>
        </p:nvSpPr>
        <p:spPr>
          <a:xfrm>
            <a:off x="9662760" y="1926720"/>
            <a:ext cx="147024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275" name="PlaceHolder 5"/>
          <p:cNvSpPr>
            <a:spLocks noGrp="1"/>
          </p:cNvSpPr>
          <p:nvPr>
            <p:ph/>
          </p:nvPr>
        </p:nvSpPr>
        <p:spPr>
          <a:xfrm>
            <a:off x="6574320" y="4115160"/>
            <a:ext cx="147024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276" name="PlaceHolder 6"/>
          <p:cNvSpPr>
            <a:spLocks noGrp="1"/>
          </p:cNvSpPr>
          <p:nvPr>
            <p:ph/>
          </p:nvPr>
        </p:nvSpPr>
        <p:spPr>
          <a:xfrm>
            <a:off x="8118360" y="4115160"/>
            <a:ext cx="147024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277" name="PlaceHolder 7"/>
          <p:cNvSpPr>
            <a:spLocks noGrp="1"/>
          </p:cNvSpPr>
          <p:nvPr>
            <p:ph/>
          </p:nvPr>
        </p:nvSpPr>
        <p:spPr>
          <a:xfrm>
            <a:off x="9662760" y="4115160"/>
            <a:ext cx="147024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89" name="PlaceHolder 1"/>
          <p:cNvSpPr>
            <a:spLocks noGrp="1"/>
          </p:cNvSpPr>
          <p:nvPr>
            <p:ph type="title"/>
          </p:nvPr>
        </p:nvSpPr>
        <p:spPr>
          <a:xfrm>
            <a:off x="6574320" y="438840"/>
            <a:ext cx="4901040" cy="1599840"/>
          </a:xfrm>
          <a:prstGeom prst="rect">
            <a:avLst/>
          </a:prstGeom>
          <a:noFill/>
          <a:ln w="0">
            <a:noFill/>
          </a:ln>
        </p:spPr>
        <p:txBody>
          <a:bodyPr lIns="0" tIns="0" rIns="0" bIns="0" anchor="ctr">
            <a:noAutofit/>
          </a:bodyPr>
          <a:lstStyle/>
          <a:p>
            <a:endParaRPr lang="en-GB" sz="1400" b="0" strike="noStrike" spc="-1">
              <a:solidFill>
                <a:srgbClr val="000000"/>
              </a:solidFill>
              <a:latin typeface="Arial"/>
            </a:endParaRPr>
          </a:p>
        </p:txBody>
      </p:sp>
      <p:sp>
        <p:nvSpPr>
          <p:cNvPr id="290" name="PlaceHolder 2"/>
          <p:cNvSpPr>
            <a:spLocks noGrp="1"/>
          </p:cNvSpPr>
          <p:nvPr>
            <p:ph type="subTitle"/>
          </p:nvPr>
        </p:nvSpPr>
        <p:spPr>
          <a:xfrm>
            <a:off x="6574320" y="1926720"/>
            <a:ext cx="4566960" cy="4189680"/>
          </a:xfrm>
          <a:prstGeom prst="rect">
            <a:avLst/>
          </a:prstGeom>
          <a:noFill/>
          <a:ln w="0">
            <a:noFill/>
          </a:ln>
        </p:spPr>
        <p:txBody>
          <a:bodyPr lIns="0" tIns="0" rIns="0" bIns="0" anchor="ctr">
            <a:noAutofit/>
          </a:bodyPr>
          <a:lstStyle/>
          <a:p>
            <a:pPr algn="ctr">
              <a:buNone/>
            </a:pPr>
            <a:endParaRPr lang="en-GB" sz="3200" b="0" strike="noStrike" spc="-1">
              <a:solidFill>
                <a:srgbClr val="000000"/>
              </a:solidFill>
              <a:latin typeface="Calibri"/>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91" name="PlaceHolder 1"/>
          <p:cNvSpPr>
            <a:spLocks noGrp="1"/>
          </p:cNvSpPr>
          <p:nvPr>
            <p:ph type="title"/>
          </p:nvPr>
        </p:nvSpPr>
        <p:spPr>
          <a:xfrm>
            <a:off x="6574320" y="438840"/>
            <a:ext cx="4901040" cy="1599840"/>
          </a:xfrm>
          <a:prstGeom prst="rect">
            <a:avLst/>
          </a:prstGeom>
          <a:noFill/>
          <a:ln w="0">
            <a:noFill/>
          </a:ln>
        </p:spPr>
        <p:txBody>
          <a:bodyPr lIns="0" tIns="0" rIns="0" bIns="0" anchor="ctr">
            <a:noAutofit/>
          </a:bodyPr>
          <a:lstStyle/>
          <a:p>
            <a:endParaRPr lang="en-GB" sz="1400" b="0" strike="noStrike" spc="-1">
              <a:solidFill>
                <a:srgbClr val="000000"/>
              </a:solidFill>
              <a:latin typeface="Arial"/>
            </a:endParaRPr>
          </a:p>
        </p:txBody>
      </p:sp>
      <p:sp>
        <p:nvSpPr>
          <p:cNvPr id="292" name="PlaceHolder 2"/>
          <p:cNvSpPr>
            <a:spLocks noGrp="1"/>
          </p:cNvSpPr>
          <p:nvPr>
            <p:ph/>
          </p:nvPr>
        </p:nvSpPr>
        <p:spPr>
          <a:xfrm>
            <a:off x="6574320" y="1926720"/>
            <a:ext cx="4566960" cy="418968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93" name="PlaceHolder 1"/>
          <p:cNvSpPr>
            <a:spLocks noGrp="1"/>
          </p:cNvSpPr>
          <p:nvPr>
            <p:ph type="title"/>
          </p:nvPr>
        </p:nvSpPr>
        <p:spPr>
          <a:xfrm>
            <a:off x="6574320" y="438840"/>
            <a:ext cx="4901040" cy="1599840"/>
          </a:xfrm>
          <a:prstGeom prst="rect">
            <a:avLst/>
          </a:prstGeom>
          <a:noFill/>
          <a:ln w="0">
            <a:noFill/>
          </a:ln>
        </p:spPr>
        <p:txBody>
          <a:bodyPr lIns="0" tIns="0" rIns="0" bIns="0" anchor="ctr">
            <a:noAutofit/>
          </a:bodyPr>
          <a:lstStyle/>
          <a:p>
            <a:endParaRPr lang="en-GB" sz="1400" b="0" strike="noStrike" spc="-1">
              <a:solidFill>
                <a:srgbClr val="000000"/>
              </a:solidFill>
              <a:latin typeface="Arial"/>
            </a:endParaRPr>
          </a:p>
        </p:txBody>
      </p:sp>
      <p:sp>
        <p:nvSpPr>
          <p:cNvPr id="294" name="PlaceHolder 2"/>
          <p:cNvSpPr>
            <a:spLocks noGrp="1"/>
          </p:cNvSpPr>
          <p:nvPr>
            <p:ph/>
          </p:nvPr>
        </p:nvSpPr>
        <p:spPr>
          <a:xfrm>
            <a:off x="6574320" y="1926720"/>
            <a:ext cx="2228400" cy="418968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295" name="PlaceHolder 3"/>
          <p:cNvSpPr>
            <a:spLocks noGrp="1"/>
          </p:cNvSpPr>
          <p:nvPr>
            <p:ph/>
          </p:nvPr>
        </p:nvSpPr>
        <p:spPr>
          <a:xfrm>
            <a:off x="8914680" y="1926720"/>
            <a:ext cx="2228400" cy="418968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96" name="PlaceHolder 1"/>
          <p:cNvSpPr>
            <a:spLocks noGrp="1"/>
          </p:cNvSpPr>
          <p:nvPr>
            <p:ph type="title"/>
          </p:nvPr>
        </p:nvSpPr>
        <p:spPr>
          <a:xfrm>
            <a:off x="6574320" y="438840"/>
            <a:ext cx="4901040" cy="1599840"/>
          </a:xfrm>
          <a:prstGeom prst="rect">
            <a:avLst/>
          </a:prstGeom>
          <a:noFill/>
          <a:ln w="0">
            <a:noFill/>
          </a:ln>
        </p:spPr>
        <p:txBody>
          <a:bodyPr lIns="0" tIns="0" rIns="0" bIns="0" anchor="ctr">
            <a:noAutofit/>
          </a:bodyPr>
          <a:lstStyle/>
          <a:p>
            <a:endParaRPr lang="en-GB" sz="1400" b="0" strike="noStrike" spc="-1">
              <a:solidFill>
                <a:srgbClr val="000000"/>
              </a:solidFill>
              <a:latin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97" name="PlaceHolder 1"/>
          <p:cNvSpPr>
            <a:spLocks noGrp="1"/>
          </p:cNvSpPr>
          <p:nvPr>
            <p:ph type="subTitle"/>
          </p:nvPr>
        </p:nvSpPr>
        <p:spPr>
          <a:xfrm>
            <a:off x="6574320" y="438840"/>
            <a:ext cx="4901040" cy="7417080"/>
          </a:xfrm>
          <a:prstGeom prst="rect">
            <a:avLst/>
          </a:prstGeom>
          <a:noFill/>
          <a:ln w="0">
            <a:noFill/>
          </a:ln>
        </p:spPr>
        <p:txBody>
          <a:bodyPr lIns="0" tIns="0" rIns="0" bIns="0" anchor="ctr">
            <a:noAutofit/>
          </a:bodyPr>
          <a:lstStyle/>
          <a:p>
            <a:pPr algn="ctr">
              <a:buNone/>
            </a:pPr>
            <a:endParaRPr lang="en-GB" sz="3200" b="0" strike="noStrike" spc="-1">
              <a:solidFill>
                <a:srgbClr val="000000"/>
              </a:solidFill>
              <a:latin typeface="Calibri"/>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98" name="PlaceHolder 1"/>
          <p:cNvSpPr>
            <a:spLocks noGrp="1"/>
          </p:cNvSpPr>
          <p:nvPr>
            <p:ph type="title"/>
          </p:nvPr>
        </p:nvSpPr>
        <p:spPr>
          <a:xfrm>
            <a:off x="6574320" y="438840"/>
            <a:ext cx="4901040" cy="1599840"/>
          </a:xfrm>
          <a:prstGeom prst="rect">
            <a:avLst/>
          </a:prstGeom>
          <a:noFill/>
          <a:ln w="0">
            <a:noFill/>
          </a:ln>
        </p:spPr>
        <p:txBody>
          <a:bodyPr lIns="0" tIns="0" rIns="0" bIns="0" anchor="ctr">
            <a:noAutofit/>
          </a:bodyPr>
          <a:lstStyle/>
          <a:p>
            <a:endParaRPr lang="en-GB" sz="1400" b="0" strike="noStrike" spc="-1">
              <a:solidFill>
                <a:srgbClr val="000000"/>
              </a:solidFill>
              <a:latin typeface="Arial"/>
            </a:endParaRPr>
          </a:p>
        </p:txBody>
      </p:sp>
      <p:sp>
        <p:nvSpPr>
          <p:cNvPr id="299" name="PlaceHolder 2"/>
          <p:cNvSpPr>
            <a:spLocks noGrp="1"/>
          </p:cNvSpPr>
          <p:nvPr>
            <p:ph/>
          </p:nvPr>
        </p:nvSpPr>
        <p:spPr>
          <a:xfrm>
            <a:off x="6574320" y="1926720"/>
            <a:ext cx="222840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300" name="PlaceHolder 3"/>
          <p:cNvSpPr>
            <a:spLocks noGrp="1"/>
          </p:cNvSpPr>
          <p:nvPr>
            <p:ph/>
          </p:nvPr>
        </p:nvSpPr>
        <p:spPr>
          <a:xfrm>
            <a:off x="8914680" y="1926720"/>
            <a:ext cx="2228400" cy="418968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301" name="PlaceHolder 4"/>
          <p:cNvSpPr>
            <a:spLocks noGrp="1"/>
          </p:cNvSpPr>
          <p:nvPr>
            <p:ph/>
          </p:nvPr>
        </p:nvSpPr>
        <p:spPr>
          <a:xfrm>
            <a:off x="6574320" y="4115160"/>
            <a:ext cx="222840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02" name="PlaceHolder 1"/>
          <p:cNvSpPr>
            <a:spLocks noGrp="1"/>
          </p:cNvSpPr>
          <p:nvPr>
            <p:ph type="title"/>
          </p:nvPr>
        </p:nvSpPr>
        <p:spPr>
          <a:xfrm>
            <a:off x="6574320" y="438840"/>
            <a:ext cx="4901040" cy="1599840"/>
          </a:xfrm>
          <a:prstGeom prst="rect">
            <a:avLst/>
          </a:prstGeom>
          <a:noFill/>
          <a:ln w="0">
            <a:noFill/>
          </a:ln>
        </p:spPr>
        <p:txBody>
          <a:bodyPr lIns="0" tIns="0" rIns="0" bIns="0" anchor="ctr">
            <a:noAutofit/>
          </a:bodyPr>
          <a:lstStyle/>
          <a:p>
            <a:endParaRPr lang="en-GB" sz="1400" b="0" strike="noStrike" spc="-1">
              <a:solidFill>
                <a:srgbClr val="000000"/>
              </a:solidFill>
              <a:latin typeface="Arial"/>
            </a:endParaRPr>
          </a:p>
        </p:txBody>
      </p:sp>
      <p:sp>
        <p:nvSpPr>
          <p:cNvPr id="303" name="PlaceHolder 2"/>
          <p:cNvSpPr>
            <a:spLocks noGrp="1"/>
          </p:cNvSpPr>
          <p:nvPr>
            <p:ph/>
          </p:nvPr>
        </p:nvSpPr>
        <p:spPr>
          <a:xfrm>
            <a:off x="6574320" y="1926720"/>
            <a:ext cx="2228400" cy="418968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304" name="PlaceHolder 3"/>
          <p:cNvSpPr>
            <a:spLocks noGrp="1"/>
          </p:cNvSpPr>
          <p:nvPr>
            <p:ph/>
          </p:nvPr>
        </p:nvSpPr>
        <p:spPr>
          <a:xfrm>
            <a:off x="8914680" y="1926720"/>
            <a:ext cx="222840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305" name="PlaceHolder 4"/>
          <p:cNvSpPr>
            <a:spLocks noGrp="1"/>
          </p:cNvSpPr>
          <p:nvPr>
            <p:ph/>
          </p:nvPr>
        </p:nvSpPr>
        <p:spPr>
          <a:xfrm>
            <a:off x="8914680" y="4115160"/>
            <a:ext cx="222840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06" name="PlaceHolder 1"/>
          <p:cNvSpPr>
            <a:spLocks noGrp="1"/>
          </p:cNvSpPr>
          <p:nvPr>
            <p:ph type="title"/>
          </p:nvPr>
        </p:nvSpPr>
        <p:spPr>
          <a:xfrm>
            <a:off x="6574320" y="438840"/>
            <a:ext cx="4901040" cy="1599840"/>
          </a:xfrm>
          <a:prstGeom prst="rect">
            <a:avLst/>
          </a:prstGeom>
          <a:noFill/>
          <a:ln w="0">
            <a:noFill/>
          </a:ln>
        </p:spPr>
        <p:txBody>
          <a:bodyPr lIns="0" tIns="0" rIns="0" bIns="0" anchor="ctr">
            <a:noAutofit/>
          </a:bodyPr>
          <a:lstStyle/>
          <a:p>
            <a:endParaRPr lang="en-GB" sz="1400" b="0" strike="noStrike" spc="-1">
              <a:solidFill>
                <a:srgbClr val="000000"/>
              </a:solidFill>
              <a:latin typeface="Arial"/>
            </a:endParaRPr>
          </a:p>
        </p:txBody>
      </p:sp>
      <p:sp>
        <p:nvSpPr>
          <p:cNvPr id="307" name="PlaceHolder 2"/>
          <p:cNvSpPr>
            <a:spLocks noGrp="1"/>
          </p:cNvSpPr>
          <p:nvPr>
            <p:ph/>
          </p:nvPr>
        </p:nvSpPr>
        <p:spPr>
          <a:xfrm>
            <a:off x="6574320" y="1926720"/>
            <a:ext cx="222840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308" name="PlaceHolder 3"/>
          <p:cNvSpPr>
            <a:spLocks noGrp="1"/>
          </p:cNvSpPr>
          <p:nvPr>
            <p:ph/>
          </p:nvPr>
        </p:nvSpPr>
        <p:spPr>
          <a:xfrm>
            <a:off x="8914680" y="1926720"/>
            <a:ext cx="222840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309" name="PlaceHolder 4"/>
          <p:cNvSpPr>
            <a:spLocks noGrp="1"/>
          </p:cNvSpPr>
          <p:nvPr>
            <p:ph/>
          </p:nvPr>
        </p:nvSpPr>
        <p:spPr>
          <a:xfrm>
            <a:off x="6574320" y="4115160"/>
            <a:ext cx="456696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6574320" y="438840"/>
            <a:ext cx="4901040" cy="1599840"/>
          </a:xfrm>
          <a:prstGeom prst="rect">
            <a:avLst/>
          </a:prstGeom>
          <a:noFill/>
          <a:ln w="0">
            <a:noFill/>
          </a:ln>
        </p:spPr>
        <p:txBody>
          <a:bodyPr lIns="0" tIns="0" rIns="0" bIns="0" anchor="ctr">
            <a:noAutofit/>
          </a:bodyPr>
          <a:lstStyle/>
          <a:p>
            <a:endParaRPr lang="en-GB" sz="1400" b="0" strike="noStrike" spc="-1">
              <a:solidFill>
                <a:srgbClr val="000000"/>
              </a:solidFill>
              <a:latin typeface="Arial"/>
            </a:endParaRPr>
          </a:p>
        </p:txBody>
      </p:sp>
      <p:sp>
        <p:nvSpPr>
          <p:cNvPr id="73" name="PlaceHolder 2"/>
          <p:cNvSpPr>
            <a:spLocks noGrp="1"/>
          </p:cNvSpPr>
          <p:nvPr>
            <p:ph/>
          </p:nvPr>
        </p:nvSpPr>
        <p:spPr>
          <a:xfrm>
            <a:off x="6574320" y="1926720"/>
            <a:ext cx="222840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74" name="PlaceHolder 3"/>
          <p:cNvSpPr>
            <a:spLocks noGrp="1"/>
          </p:cNvSpPr>
          <p:nvPr>
            <p:ph/>
          </p:nvPr>
        </p:nvSpPr>
        <p:spPr>
          <a:xfrm>
            <a:off x="8914680" y="1926720"/>
            <a:ext cx="2228400" cy="418968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75" name="PlaceHolder 4"/>
          <p:cNvSpPr>
            <a:spLocks noGrp="1"/>
          </p:cNvSpPr>
          <p:nvPr>
            <p:ph/>
          </p:nvPr>
        </p:nvSpPr>
        <p:spPr>
          <a:xfrm>
            <a:off x="6574320" y="4115160"/>
            <a:ext cx="222840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10" name="PlaceHolder 1"/>
          <p:cNvSpPr>
            <a:spLocks noGrp="1"/>
          </p:cNvSpPr>
          <p:nvPr>
            <p:ph type="title"/>
          </p:nvPr>
        </p:nvSpPr>
        <p:spPr>
          <a:xfrm>
            <a:off x="6574320" y="438840"/>
            <a:ext cx="4901040" cy="1599840"/>
          </a:xfrm>
          <a:prstGeom prst="rect">
            <a:avLst/>
          </a:prstGeom>
          <a:noFill/>
          <a:ln w="0">
            <a:noFill/>
          </a:ln>
        </p:spPr>
        <p:txBody>
          <a:bodyPr lIns="0" tIns="0" rIns="0" bIns="0" anchor="ctr">
            <a:noAutofit/>
          </a:bodyPr>
          <a:lstStyle/>
          <a:p>
            <a:endParaRPr lang="en-GB" sz="1400" b="0" strike="noStrike" spc="-1">
              <a:solidFill>
                <a:srgbClr val="000000"/>
              </a:solidFill>
              <a:latin typeface="Arial"/>
            </a:endParaRPr>
          </a:p>
        </p:txBody>
      </p:sp>
      <p:sp>
        <p:nvSpPr>
          <p:cNvPr id="311" name="PlaceHolder 2"/>
          <p:cNvSpPr>
            <a:spLocks noGrp="1"/>
          </p:cNvSpPr>
          <p:nvPr>
            <p:ph/>
          </p:nvPr>
        </p:nvSpPr>
        <p:spPr>
          <a:xfrm>
            <a:off x="6574320" y="1926720"/>
            <a:ext cx="456696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312" name="PlaceHolder 3"/>
          <p:cNvSpPr>
            <a:spLocks noGrp="1"/>
          </p:cNvSpPr>
          <p:nvPr>
            <p:ph/>
          </p:nvPr>
        </p:nvSpPr>
        <p:spPr>
          <a:xfrm>
            <a:off x="6574320" y="4115160"/>
            <a:ext cx="456696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13" name="PlaceHolder 1"/>
          <p:cNvSpPr>
            <a:spLocks noGrp="1"/>
          </p:cNvSpPr>
          <p:nvPr>
            <p:ph type="title"/>
          </p:nvPr>
        </p:nvSpPr>
        <p:spPr>
          <a:xfrm>
            <a:off x="6574320" y="438840"/>
            <a:ext cx="4901040" cy="1599840"/>
          </a:xfrm>
          <a:prstGeom prst="rect">
            <a:avLst/>
          </a:prstGeom>
          <a:noFill/>
          <a:ln w="0">
            <a:noFill/>
          </a:ln>
        </p:spPr>
        <p:txBody>
          <a:bodyPr lIns="0" tIns="0" rIns="0" bIns="0" anchor="ctr">
            <a:noAutofit/>
          </a:bodyPr>
          <a:lstStyle/>
          <a:p>
            <a:endParaRPr lang="en-GB" sz="1400" b="0" strike="noStrike" spc="-1">
              <a:solidFill>
                <a:srgbClr val="000000"/>
              </a:solidFill>
              <a:latin typeface="Arial"/>
            </a:endParaRPr>
          </a:p>
        </p:txBody>
      </p:sp>
      <p:sp>
        <p:nvSpPr>
          <p:cNvPr id="314" name="PlaceHolder 2"/>
          <p:cNvSpPr>
            <a:spLocks noGrp="1"/>
          </p:cNvSpPr>
          <p:nvPr>
            <p:ph/>
          </p:nvPr>
        </p:nvSpPr>
        <p:spPr>
          <a:xfrm>
            <a:off x="6574320" y="1926720"/>
            <a:ext cx="222840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315" name="PlaceHolder 3"/>
          <p:cNvSpPr>
            <a:spLocks noGrp="1"/>
          </p:cNvSpPr>
          <p:nvPr>
            <p:ph/>
          </p:nvPr>
        </p:nvSpPr>
        <p:spPr>
          <a:xfrm>
            <a:off x="8914680" y="1926720"/>
            <a:ext cx="222840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316" name="PlaceHolder 4"/>
          <p:cNvSpPr>
            <a:spLocks noGrp="1"/>
          </p:cNvSpPr>
          <p:nvPr>
            <p:ph/>
          </p:nvPr>
        </p:nvSpPr>
        <p:spPr>
          <a:xfrm>
            <a:off x="6574320" y="4115160"/>
            <a:ext cx="222840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317" name="PlaceHolder 5"/>
          <p:cNvSpPr>
            <a:spLocks noGrp="1"/>
          </p:cNvSpPr>
          <p:nvPr>
            <p:ph/>
          </p:nvPr>
        </p:nvSpPr>
        <p:spPr>
          <a:xfrm>
            <a:off x="8914680" y="4115160"/>
            <a:ext cx="222840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8" name="PlaceHolder 1"/>
          <p:cNvSpPr>
            <a:spLocks noGrp="1"/>
          </p:cNvSpPr>
          <p:nvPr>
            <p:ph type="title"/>
          </p:nvPr>
        </p:nvSpPr>
        <p:spPr>
          <a:xfrm>
            <a:off x="6574320" y="438840"/>
            <a:ext cx="4901040" cy="1599840"/>
          </a:xfrm>
          <a:prstGeom prst="rect">
            <a:avLst/>
          </a:prstGeom>
          <a:noFill/>
          <a:ln w="0">
            <a:noFill/>
          </a:ln>
        </p:spPr>
        <p:txBody>
          <a:bodyPr lIns="0" tIns="0" rIns="0" bIns="0" anchor="ctr">
            <a:noAutofit/>
          </a:bodyPr>
          <a:lstStyle/>
          <a:p>
            <a:endParaRPr lang="en-GB" sz="1400" b="0" strike="noStrike" spc="-1">
              <a:solidFill>
                <a:srgbClr val="000000"/>
              </a:solidFill>
              <a:latin typeface="Arial"/>
            </a:endParaRPr>
          </a:p>
        </p:txBody>
      </p:sp>
      <p:sp>
        <p:nvSpPr>
          <p:cNvPr id="319" name="PlaceHolder 2"/>
          <p:cNvSpPr>
            <a:spLocks noGrp="1"/>
          </p:cNvSpPr>
          <p:nvPr>
            <p:ph/>
          </p:nvPr>
        </p:nvSpPr>
        <p:spPr>
          <a:xfrm>
            <a:off x="6574320" y="1926720"/>
            <a:ext cx="147024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320" name="PlaceHolder 3"/>
          <p:cNvSpPr>
            <a:spLocks noGrp="1"/>
          </p:cNvSpPr>
          <p:nvPr>
            <p:ph/>
          </p:nvPr>
        </p:nvSpPr>
        <p:spPr>
          <a:xfrm>
            <a:off x="8118360" y="1926720"/>
            <a:ext cx="147024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321" name="PlaceHolder 4"/>
          <p:cNvSpPr>
            <a:spLocks noGrp="1"/>
          </p:cNvSpPr>
          <p:nvPr>
            <p:ph/>
          </p:nvPr>
        </p:nvSpPr>
        <p:spPr>
          <a:xfrm>
            <a:off x="9662760" y="1926720"/>
            <a:ext cx="147024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322" name="PlaceHolder 5"/>
          <p:cNvSpPr>
            <a:spLocks noGrp="1"/>
          </p:cNvSpPr>
          <p:nvPr>
            <p:ph/>
          </p:nvPr>
        </p:nvSpPr>
        <p:spPr>
          <a:xfrm>
            <a:off x="6574320" y="4115160"/>
            <a:ext cx="147024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323" name="PlaceHolder 6"/>
          <p:cNvSpPr>
            <a:spLocks noGrp="1"/>
          </p:cNvSpPr>
          <p:nvPr>
            <p:ph/>
          </p:nvPr>
        </p:nvSpPr>
        <p:spPr>
          <a:xfrm>
            <a:off x="8118360" y="4115160"/>
            <a:ext cx="147024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324" name="PlaceHolder 7"/>
          <p:cNvSpPr>
            <a:spLocks noGrp="1"/>
          </p:cNvSpPr>
          <p:nvPr>
            <p:ph/>
          </p:nvPr>
        </p:nvSpPr>
        <p:spPr>
          <a:xfrm>
            <a:off x="9662760" y="4115160"/>
            <a:ext cx="147024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6574320" y="438840"/>
            <a:ext cx="4901040" cy="1599840"/>
          </a:xfrm>
          <a:prstGeom prst="rect">
            <a:avLst/>
          </a:prstGeom>
          <a:noFill/>
          <a:ln w="0">
            <a:noFill/>
          </a:ln>
        </p:spPr>
        <p:txBody>
          <a:bodyPr lIns="0" tIns="0" rIns="0" bIns="0" anchor="ctr">
            <a:noAutofit/>
          </a:bodyPr>
          <a:lstStyle/>
          <a:p>
            <a:endParaRPr lang="en-GB" sz="1400" b="0" strike="noStrike" spc="-1">
              <a:solidFill>
                <a:srgbClr val="000000"/>
              </a:solidFill>
              <a:latin typeface="Arial"/>
            </a:endParaRPr>
          </a:p>
        </p:txBody>
      </p:sp>
      <p:sp>
        <p:nvSpPr>
          <p:cNvPr id="77" name="PlaceHolder 2"/>
          <p:cNvSpPr>
            <a:spLocks noGrp="1"/>
          </p:cNvSpPr>
          <p:nvPr>
            <p:ph/>
          </p:nvPr>
        </p:nvSpPr>
        <p:spPr>
          <a:xfrm>
            <a:off x="6574320" y="1926720"/>
            <a:ext cx="2228400" cy="418968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78" name="PlaceHolder 3"/>
          <p:cNvSpPr>
            <a:spLocks noGrp="1"/>
          </p:cNvSpPr>
          <p:nvPr>
            <p:ph/>
          </p:nvPr>
        </p:nvSpPr>
        <p:spPr>
          <a:xfrm>
            <a:off x="8914680" y="1926720"/>
            <a:ext cx="222840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79" name="PlaceHolder 4"/>
          <p:cNvSpPr>
            <a:spLocks noGrp="1"/>
          </p:cNvSpPr>
          <p:nvPr>
            <p:ph/>
          </p:nvPr>
        </p:nvSpPr>
        <p:spPr>
          <a:xfrm>
            <a:off x="8914680" y="4115160"/>
            <a:ext cx="222840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80" name="PlaceHolder 1"/>
          <p:cNvSpPr>
            <a:spLocks noGrp="1"/>
          </p:cNvSpPr>
          <p:nvPr>
            <p:ph type="title"/>
          </p:nvPr>
        </p:nvSpPr>
        <p:spPr>
          <a:xfrm>
            <a:off x="6574320" y="438840"/>
            <a:ext cx="4901040" cy="1599840"/>
          </a:xfrm>
          <a:prstGeom prst="rect">
            <a:avLst/>
          </a:prstGeom>
          <a:noFill/>
          <a:ln w="0">
            <a:noFill/>
          </a:ln>
        </p:spPr>
        <p:txBody>
          <a:bodyPr lIns="0" tIns="0" rIns="0" bIns="0" anchor="ctr">
            <a:noAutofit/>
          </a:bodyPr>
          <a:lstStyle/>
          <a:p>
            <a:endParaRPr lang="en-GB" sz="1400" b="0" strike="noStrike" spc="-1">
              <a:solidFill>
                <a:srgbClr val="000000"/>
              </a:solidFill>
              <a:latin typeface="Arial"/>
            </a:endParaRPr>
          </a:p>
        </p:txBody>
      </p:sp>
      <p:sp>
        <p:nvSpPr>
          <p:cNvPr id="81" name="PlaceHolder 2"/>
          <p:cNvSpPr>
            <a:spLocks noGrp="1"/>
          </p:cNvSpPr>
          <p:nvPr>
            <p:ph/>
          </p:nvPr>
        </p:nvSpPr>
        <p:spPr>
          <a:xfrm>
            <a:off x="6574320" y="1926720"/>
            <a:ext cx="222840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82" name="PlaceHolder 3"/>
          <p:cNvSpPr>
            <a:spLocks noGrp="1"/>
          </p:cNvSpPr>
          <p:nvPr>
            <p:ph/>
          </p:nvPr>
        </p:nvSpPr>
        <p:spPr>
          <a:xfrm>
            <a:off x="8914680" y="1926720"/>
            <a:ext cx="222840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
        <p:nvSpPr>
          <p:cNvPr id="83" name="PlaceHolder 4"/>
          <p:cNvSpPr>
            <a:spLocks noGrp="1"/>
          </p:cNvSpPr>
          <p:nvPr>
            <p:ph/>
          </p:nvPr>
        </p:nvSpPr>
        <p:spPr>
          <a:xfrm>
            <a:off x="6574320" y="4115160"/>
            <a:ext cx="4566960" cy="1998360"/>
          </a:xfrm>
          <a:prstGeom prst="rect">
            <a:avLst/>
          </a:prstGeom>
          <a:noFill/>
          <a:ln w="0">
            <a:noFill/>
          </a:ln>
        </p:spPr>
        <p:txBody>
          <a:bodyPr lIns="0" tIns="0" rIns="0" bIns="0" anchor="t">
            <a:normAutofit/>
          </a:bodyPr>
          <a:lstStyle/>
          <a:p>
            <a:endParaRPr lang="en-GB" sz="1400" b="0" strike="noStrike" spc="-1">
              <a:solidFill>
                <a:srgbClr val="000000"/>
              </a:solid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21" Type="http://schemas.openxmlformats.org/officeDocument/2006/relationships/image" Target="../media/image8.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20"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19" Type="http://schemas.openxmlformats.org/officeDocument/2006/relationships/image" Target="../media/image6.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 Id="rId22" Type="http://schemas.openxmlformats.org/officeDocument/2006/relationships/image" Target="../media/image9.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10.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6" Type="http://schemas.openxmlformats.org/officeDocument/2006/relationships/image" Target="../media/image10.png"/><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image" Target="../media/image11.jpeg"/><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47" name="Google Shape;8;p1"/>
          <p:cNvSpPr/>
          <p:nvPr/>
        </p:nvSpPr>
        <p:spPr>
          <a:xfrm>
            <a:off x="9816120" y="6176880"/>
            <a:ext cx="1485720" cy="3502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buNone/>
              <a:tabLst>
                <a:tab pos="0" algn="l"/>
              </a:tabLst>
            </a:pPr>
            <a:r>
              <a:rPr lang="es-ES" sz="1700" b="0" strike="noStrike" spc="-1">
                <a:solidFill>
                  <a:srgbClr val="1E154E"/>
                </a:solidFill>
                <a:latin typeface="Arial"/>
                <a:ea typeface="Arial"/>
              </a:rPr>
              <a:t>www.ieec.cat</a:t>
            </a:r>
            <a:endParaRPr lang="en-GB" sz="1700" b="0" strike="noStrike" spc="-1">
              <a:solidFill>
                <a:srgbClr val="000000"/>
              </a:solidFill>
              <a:latin typeface="Calibri"/>
            </a:endParaRPr>
          </a:p>
        </p:txBody>
      </p:sp>
      <p:sp>
        <p:nvSpPr>
          <p:cNvPr id="48" name="Google Shape;9;p1"/>
          <p:cNvSpPr/>
          <p:nvPr/>
        </p:nvSpPr>
        <p:spPr>
          <a:xfrm>
            <a:off x="2084760" y="6391800"/>
            <a:ext cx="7452000" cy="360"/>
          </a:xfrm>
          <a:custGeom>
            <a:avLst/>
            <a:gdLst/>
            <a:ahLst/>
            <a:cxnLst/>
            <a:rect l="l" t="t" r="r" b="b"/>
            <a:pathLst>
              <a:path w="21600" h="21600">
                <a:moveTo>
                  <a:pt x="0" y="0"/>
                </a:moveTo>
                <a:lnTo>
                  <a:pt x="21600" y="21600"/>
                </a:lnTo>
              </a:path>
            </a:pathLst>
          </a:custGeom>
          <a:noFill/>
          <a:ln w="28575">
            <a:solidFill>
              <a:srgbClr val="1E154E"/>
            </a:solidFill>
            <a:miter/>
          </a:ln>
        </p:spPr>
        <p:style>
          <a:lnRef idx="0">
            <a:scrgbClr r="0" g="0" b="0"/>
          </a:lnRef>
          <a:fillRef idx="0">
            <a:scrgbClr r="0" g="0" b="0"/>
          </a:fillRef>
          <a:effectRef idx="0">
            <a:scrgbClr r="0" g="0" b="0"/>
          </a:effectRef>
          <a:fontRef idx="minor"/>
        </p:style>
        <p:txBody>
          <a:bodyPr lIns="90000" tIns="-44640" rIns="90000" bIns="-44640" anchor="t">
            <a:noAutofit/>
          </a:bodyPr>
          <a:lstStyle/>
          <a:p>
            <a:endParaRPr lang="en-GB" sz="1800" b="0" strike="noStrike" spc="-1">
              <a:solidFill>
                <a:srgbClr val="000000"/>
              </a:solidFill>
              <a:latin typeface="Calibri"/>
            </a:endParaRPr>
          </a:p>
        </p:txBody>
      </p:sp>
      <p:sp>
        <p:nvSpPr>
          <p:cNvPr id="49" name="Google Shape;10;p1"/>
          <p:cNvSpPr/>
          <p:nvPr/>
        </p:nvSpPr>
        <p:spPr>
          <a:xfrm>
            <a:off x="2085480" y="6418440"/>
            <a:ext cx="3117600" cy="360"/>
          </a:xfrm>
          <a:custGeom>
            <a:avLst/>
            <a:gdLst/>
            <a:ahLst/>
            <a:cxnLst/>
            <a:rect l="l" t="t" r="r" b="b"/>
            <a:pathLst>
              <a:path w="21600" h="21600">
                <a:moveTo>
                  <a:pt x="0" y="0"/>
                </a:moveTo>
                <a:lnTo>
                  <a:pt x="21600" y="21600"/>
                </a:lnTo>
              </a:path>
            </a:pathLst>
          </a:custGeom>
          <a:noFill/>
          <a:ln w="28575">
            <a:solidFill>
              <a:srgbClr val="FFA43C"/>
            </a:solidFill>
            <a:miter/>
          </a:ln>
        </p:spPr>
        <p:style>
          <a:lnRef idx="0">
            <a:scrgbClr r="0" g="0" b="0"/>
          </a:lnRef>
          <a:fillRef idx="0">
            <a:scrgbClr r="0" g="0" b="0"/>
          </a:fillRef>
          <a:effectRef idx="0">
            <a:scrgbClr r="0" g="0" b="0"/>
          </a:effectRef>
          <a:fontRef idx="minor"/>
        </p:style>
        <p:txBody>
          <a:bodyPr lIns="90000" tIns="-44640" rIns="90000" bIns="-44640" anchor="t">
            <a:noAutofit/>
          </a:bodyPr>
          <a:lstStyle/>
          <a:p>
            <a:endParaRPr lang="en-GB" sz="1800" b="0" strike="noStrike" spc="-1">
              <a:solidFill>
                <a:srgbClr val="000000"/>
              </a:solidFill>
              <a:latin typeface="Calibri"/>
            </a:endParaRPr>
          </a:p>
        </p:txBody>
      </p:sp>
      <p:sp>
        <p:nvSpPr>
          <p:cNvPr id="50" name="Google Shape;11;p1"/>
          <p:cNvSpPr/>
          <p:nvPr/>
        </p:nvSpPr>
        <p:spPr>
          <a:xfrm>
            <a:off x="405000" y="856440"/>
            <a:ext cx="2200680" cy="360"/>
          </a:xfrm>
          <a:custGeom>
            <a:avLst/>
            <a:gdLst/>
            <a:ahLst/>
            <a:cxnLst/>
            <a:rect l="l" t="t" r="r" b="b"/>
            <a:pathLst>
              <a:path w="21600" h="21600">
                <a:moveTo>
                  <a:pt x="0" y="0"/>
                </a:moveTo>
                <a:lnTo>
                  <a:pt x="21600" y="21600"/>
                </a:lnTo>
              </a:path>
            </a:pathLst>
          </a:custGeom>
          <a:noFill/>
          <a:ln w="57150">
            <a:solidFill>
              <a:srgbClr val="FFA43C"/>
            </a:solidFill>
            <a:miter/>
          </a:ln>
        </p:spPr>
        <p:style>
          <a:lnRef idx="0">
            <a:scrgbClr r="0" g="0" b="0"/>
          </a:lnRef>
          <a:fillRef idx="0">
            <a:scrgbClr r="0" g="0" b="0"/>
          </a:fillRef>
          <a:effectRef idx="0">
            <a:scrgbClr r="0" g="0" b="0"/>
          </a:effectRef>
          <a:fontRef idx="minor"/>
        </p:style>
        <p:txBody>
          <a:bodyPr lIns="90000" tIns="-44640" rIns="90000" bIns="-44640" anchor="t">
            <a:noAutofit/>
          </a:bodyPr>
          <a:lstStyle/>
          <a:p>
            <a:endParaRPr lang="en-GB" sz="1800" b="0" strike="noStrike" spc="-1">
              <a:solidFill>
                <a:srgbClr val="000000"/>
              </a:solidFill>
              <a:latin typeface="Calibri"/>
            </a:endParaRPr>
          </a:p>
        </p:txBody>
      </p:sp>
      <p:pic>
        <p:nvPicPr>
          <p:cNvPr id="51" name="Google Shape;12;p1"/>
          <p:cNvPicPr/>
          <p:nvPr/>
        </p:nvPicPr>
        <p:blipFill>
          <a:blip r:embed="rId14"/>
          <a:stretch/>
        </p:blipFill>
        <p:spPr>
          <a:xfrm>
            <a:off x="405000" y="6231600"/>
            <a:ext cx="1112760" cy="275760"/>
          </a:xfrm>
          <a:prstGeom prst="rect">
            <a:avLst/>
          </a:prstGeom>
          <a:ln w="0">
            <a:noFill/>
          </a:ln>
        </p:spPr>
      </p:pic>
      <p:pic>
        <p:nvPicPr>
          <p:cNvPr id="52" name="Google Shape;51;p9" descr="Imatge que conté exterior, natura&#10;&#10;Descripció generada automàticament"/>
          <p:cNvPicPr/>
          <p:nvPr/>
        </p:nvPicPr>
        <p:blipFill>
          <a:blip r:embed="rId15"/>
          <a:stretch/>
        </p:blipFill>
        <p:spPr>
          <a:xfrm>
            <a:off x="0" y="0"/>
            <a:ext cx="12191760" cy="6857640"/>
          </a:xfrm>
          <a:prstGeom prst="rect">
            <a:avLst/>
          </a:prstGeom>
          <a:ln w="0">
            <a:noFill/>
          </a:ln>
        </p:spPr>
      </p:pic>
      <p:sp>
        <p:nvSpPr>
          <p:cNvPr id="53" name="PlaceHolder 1"/>
          <p:cNvSpPr>
            <a:spLocks noGrp="1"/>
          </p:cNvSpPr>
          <p:nvPr>
            <p:ph type="title"/>
          </p:nvPr>
        </p:nvSpPr>
        <p:spPr>
          <a:xfrm>
            <a:off x="585360" y="1766880"/>
            <a:ext cx="6904080" cy="2387520"/>
          </a:xfrm>
          <a:prstGeom prst="rect">
            <a:avLst/>
          </a:prstGeom>
          <a:noFill/>
          <a:ln w="0">
            <a:noFill/>
          </a:ln>
        </p:spPr>
        <p:txBody>
          <a:bodyPr anchor="b">
            <a:normAutofit/>
          </a:bodyPr>
          <a:lstStyle/>
          <a:p>
            <a:r>
              <a:rPr lang="en-GB" sz="4000" b="0" strike="noStrike" spc="-1">
                <a:solidFill>
                  <a:srgbClr val="000000"/>
                </a:solidFill>
                <a:latin typeface="Arial"/>
              </a:rPr>
              <a:t>Click to edit the title text format</a:t>
            </a:r>
          </a:p>
        </p:txBody>
      </p:sp>
      <p:pic>
        <p:nvPicPr>
          <p:cNvPr id="54" name="Google Shape;54;p9"/>
          <p:cNvPicPr/>
          <p:nvPr/>
        </p:nvPicPr>
        <p:blipFill>
          <a:blip r:embed="rId16"/>
          <a:srcRect l="7277" t="13450" r="7293" b="13441"/>
          <a:stretch/>
        </p:blipFill>
        <p:spPr>
          <a:xfrm>
            <a:off x="468720" y="449640"/>
            <a:ext cx="2429640" cy="1214640"/>
          </a:xfrm>
          <a:prstGeom prst="rect">
            <a:avLst/>
          </a:prstGeom>
          <a:ln w="0">
            <a:noFill/>
          </a:ln>
        </p:spPr>
      </p:pic>
      <p:pic>
        <p:nvPicPr>
          <p:cNvPr id="55" name="Google Shape;55;p9"/>
          <p:cNvPicPr/>
          <p:nvPr/>
        </p:nvPicPr>
        <p:blipFill>
          <a:blip r:embed="rId17"/>
          <a:stretch/>
        </p:blipFill>
        <p:spPr>
          <a:xfrm>
            <a:off x="10820160" y="6106320"/>
            <a:ext cx="1067400" cy="417240"/>
          </a:xfrm>
          <a:prstGeom prst="rect">
            <a:avLst/>
          </a:prstGeom>
          <a:ln w="0">
            <a:noFill/>
          </a:ln>
        </p:spPr>
      </p:pic>
      <p:pic>
        <p:nvPicPr>
          <p:cNvPr id="56" name="Google Shape;56;p9"/>
          <p:cNvPicPr/>
          <p:nvPr/>
        </p:nvPicPr>
        <p:blipFill>
          <a:blip r:embed="rId18"/>
          <a:stretch/>
        </p:blipFill>
        <p:spPr>
          <a:xfrm>
            <a:off x="2378160" y="6106320"/>
            <a:ext cx="1540800" cy="417240"/>
          </a:xfrm>
          <a:prstGeom prst="rect">
            <a:avLst/>
          </a:prstGeom>
          <a:ln w="0">
            <a:noFill/>
          </a:ln>
        </p:spPr>
      </p:pic>
      <p:pic>
        <p:nvPicPr>
          <p:cNvPr id="57" name="Google Shape;57;p9"/>
          <p:cNvPicPr/>
          <p:nvPr/>
        </p:nvPicPr>
        <p:blipFill>
          <a:blip r:embed="rId19"/>
          <a:stretch/>
        </p:blipFill>
        <p:spPr>
          <a:xfrm>
            <a:off x="4456440" y="6106320"/>
            <a:ext cx="1118880" cy="417240"/>
          </a:xfrm>
          <a:prstGeom prst="rect">
            <a:avLst/>
          </a:prstGeom>
          <a:ln w="0">
            <a:noFill/>
          </a:ln>
        </p:spPr>
      </p:pic>
      <p:pic>
        <p:nvPicPr>
          <p:cNvPr id="58" name="Google Shape;58;p9"/>
          <p:cNvPicPr/>
          <p:nvPr/>
        </p:nvPicPr>
        <p:blipFill>
          <a:blip r:embed="rId20"/>
          <a:stretch/>
        </p:blipFill>
        <p:spPr>
          <a:xfrm>
            <a:off x="6071760" y="6106320"/>
            <a:ext cx="1890360" cy="417240"/>
          </a:xfrm>
          <a:prstGeom prst="rect">
            <a:avLst/>
          </a:prstGeom>
          <a:ln w="0">
            <a:noFill/>
          </a:ln>
        </p:spPr>
      </p:pic>
      <p:pic>
        <p:nvPicPr>
          <p:cNvPr id="59" name="Google Shape;59;p9"/>
          <p:cNvPicPr/>
          <p:nvPr/>
        </p:nvPicPr>
        <p:blipFill>
          <a:blip r:embed="rId21"/>
          <a:stretch/>
        </p:blipFill>
        <p:spPr>
          <a:xfrm>
            <a:off x="8701200" y="6030000"/>
            <a:ext cx="1379880" cy="453240"/>
          </a:xfrm>
          <a:prstGeom prst="rect">
            <a:avLst/>
          </a:prstGeom>
          <a:ln w="0">
            <a:noFill/>
          </a:ln>
        </p:spPr>
      </p:pic>
      <p:pic>
        <p:nvPicPr>
          <p:cNvPr id="60" name="Google Shape;60;p9"/>
          <p:cNvPicPr/>
          <p:nvPr/>
        </p:nvPicPr>
        <p:blipFill>
          <a:blip r:embed="rId22"/>
          <a:stretch/>
        </p:blipFill>
        <p:spPr>
          <a:xfrm>
            <a:off x="235440" y="6106320"/>
            <a:ext cx="1605600" cy="417240"/>
          </a:xfrm>
          <a:prstGeom prst="rect">
            <a:avLst/>
          </a:prstGeom>
          <a:ln w="0">
            <a:noFill/>
          </a:ln>
        </p:spPr>
      </p:pic>
      <p:sp>
        <p:nvSpPr>
          <p:cNvPr id="61" name="Google Shape;61;p9"/>
          <p:cNvSpPr/>
          <p:nvPr/>
        </p:nvSpPr>
        <p:spPr>
          <a:xfrm>
            <a:off x="10759680" y="5852880"/>
            <a:ext cx="837720" cy="288720"/>
          </a:xfrm>
          <a:prstGeom prst="rect">
            <a:avLst/>
          </a:prstGeom>
          <a:noFill/>
          <a:ln w="0">
            <a:noFill/>
          </a:ln>
        </p:spPr>
        <p:style>
          <a:lnRef idx="0">
            <a:scrgbClr r="0" g="0" b="0"/>
          </a:lnRef>
          <a:fillRef idx="0">
            <a:scrgbClr r="0" g="0" b="0"/>
          </a:fillRef>
          <a:effectRef idx="0">
            <a:scrgbClr r="0" g="0" b="0"/>
          </a:effectRef>
          <a:fontRef idx="minor"/>
        </p:style>
        <p:txBody>
          <a:bodyPr tIns="91440" bIns="91440" anchor="t">
            <a:noAutofit/>
          </a:bodyPr>
          <a:lstStyle/>
          <a:p>
            <a:pPr>
              <a:lnSpc>
                <a:spcPct val="100000"/>
              </a:lnSpc>
              <a:buNone/>
              <a:tabLst>
                <a:tab pos="0" algn="l"/>
              </a:tabLst>
            </a:pPr>
            <a:r>
              <a:rPr lang="es-ES" sz="800" b="1" strike="noStrike" spc="-1">
                <a:solidFill>
                  <a:schemeClr val="lt1"/>
                </a:solidFill>
                <a:latin typeface="Arial"/>
                <a:ea typeface="Arial"/>
              </a:rPr>
              <a:t>Centre de:</a:t>
            </a:r>
            <a:endParaRPr lang="en-GB" sz="800" b="0" strike="noStrike" spc="-1">
              <a:solidFill>
                <a:srgbClr val="000000"/>
              </a:solidFill>
              <a:latin typeface="Calibri"/>
            </a:endParaRPr>
          </a:p>
        </p:txBody>
      </p:sp>
      <p:sp>
        <p:nvSpPr>
          <p:cNvPr id="62" name="PlaceHolder 2"/>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GB" sz="14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GB" sz="14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GB" sz="1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GB" sz="14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GB"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GB"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GB"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99" name="Google Shape;8;p1"/>
          <p:cNvSpPr/>
          <p:nvPr/>
        </p:nvSpPr>
        <p:spPr>
          <a:xfrm>
            <a:off x="9816120" y="6176880"/>
            <a:ext cx="1485720" cy="3502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buNone/>
              <a:tabLst>
                <a:tab pos="0" algn="l"/>
              </a:tabLst>
            </a:pPr>
            <a:r>
              <a:rPr lang="es-ES" sz="1700" b="0" strike="noStrike" spc="-1">
                <a:solidFill>
                  <a:srgbClr val="1E154E"/>
                </a:solidFill>
                <a:latin typeface="Arial"/>
                <a:ea typeface="Arial"/>
              </a:rPr>
              <a:t>www.ieec.cat</a:t>
            </a:r>
            <a:endParaRPr lang="en-GB" sz="1700" b="0" strike="noStrike" spc="-1">
              <a:solidFill>
                <a:srgbClr val="000000"/>
              </a:solidFill>
              <a:latin typeface="Calibri"/>
            </a:endParaRPr>
          </a:p>
        </p:txBody>
      </p:sp>
      <p:sp>
        <p:nvSpPr>
          <p:cNvPr id="100" name="Google Shape;9;p1"/>
          <p:cNvSpPr/>
          <p:nvPr/>
        </p:nvSpPr>
        <p:spPr>
          <a:xfrm>
            <a:off x="2084760" y="6391800"/>
            <a:ext cx="7452000" cy="360"/>
          </a:xfrm>
          <a:custGeom>
            <a:avLst/>
            <a:gdLst/>
            <a:ahLst/>
            <a:cxnLst/>
            <a:rect l="l" t="t" r="r" b="b"/>
            <a:pathLst>
              <a:path w="21600" h="21600">
                <a:moveTo>
                  <a:pt x="0" y="0"/>
                </a:moveTo>
                <a:lnTo>
                  <a:pt x="21600" y="21600"/>
                </a:lnTo>
              </a:path>
            </a:pathLst>
          </a:custGeom>
          <a:noFill/>
          <a:ln w="28575">
            <a:solidFill>
              <a:srgbClr val="1E154E"/>
            </a:solidFill>
            <a:miter/>
          </a:ln>
        </p:spPr>
        <p:style>
          <a:lnRef idx="0">
            <a:scrgbClr r="0" g="0" b="0"/>
          </a:lnRef>
          <a:fillRef idx="0">
            <a:scrgbClr r="0" g="0" b="0"/>
          </a:fillRef>
          <a:effectRef idx="0">
            <a:scrgbClr r="0" g="0" b="0"/>
          </a:effectRef>
          <a:fontRef idx="minor"/>
        </p:style>
        <p:txBody>
          <a:bodyPr lIns="90000" tIns="-44640" rIns="90000" bIns="-44640" anchor="t">
            <a:noAutofit/>
          </a:bodyPr>
          <a:lstStyle/>
          <a:p>
            <a:endParaRPr lang="en-GB" sz="1800" b="0" strike="noStrike" spc="-1">
              <a:solidFill>
                <a:srgbClr val="000000"/>
              </a:solidFill>
              <a:latin typeface="Calibri"/>
            </a:endParaRPr>
          </a:p>
        </p:txBody>
      </p:sp>
      <p:sp>
        <p:nvSpPr>
          <p:cNvPr id="101" name="Google Shape;10;p1"/>
          <p:cNvSpPr/>
          <p:nvPr/>
        </p:nvSpPr>
        <p:spPr>
          <a:xfrm>
            <a:off x="2085480" y="6418440"/>
            <a:ext cx="3117600" cy="360"/>
          </a:xfrm>
          <a:custGeom>
            <a:avLst/>
            <a:gdLst/>
            <a:ahLst/>
            <a:cxnLst/>
            <a:rect l="l" t="t" r="r" b="b"/>
            <a:pathLst>
              <a:path w="21600" h="21600">
                <a:moveTo>
                  <a:pt x="0" y="0"/>
                </a:moveTo>
                <a:lnTo>
                  <a:pt x="21600" y="21600"/>
                </a:lnTo>
              </a:path>
            </a:pathLst>
          </a:custGeom>
          <a:noFill/>
          <a:ln w="28575">
            <a:solidFill>
              <a:srgbClr val="FFA43C"/>
            </a:solidFill>
            <a:miter/>
          </a:ln>
        </p:spPr>
        <p:style>
          <a:lnRef idx="0">
            <a:scrgbClr r="0" g="0" b="0"/>
          </a:lnRef>
          <a:fillRef idx="0">
            <a:scrgbClr r="0" g="0" b="0"/>
          </a:fillRef>
          <a:effectRef idx="0">
            <a:scrgbClr r="0" g="0" b="0"/>
          </a:effectRef>
          <a:fontRef idx="minor"/>
        </p:style>
        <p:txBody>
          <a:bodyPr lIns="90000" tIns="-44640" rIns="90000" bIns="-44640" anchor="t">
            <a:noAutofit/>
          </a:bodyPr>
          <a:lstStyle/>
          <a:p>
            <a:endParaRPr lang="en-GB" sz="1800" b="0" strike="noStrike" spc="-1">
              <a:solidFill>
                <a:srgbClr val="000000"/>
              </a:solidFill>
              <a:latin typeface="Calibri"/>
            </a:endParaRPr>
          </a:p>
        </p:txBody>
      </p:sp>
      <p:sp>
        <p:nvSpPr>
          <p:cNvPr id="102" name="Google Shape;11;p1"/>
          <p:cNvSpPr/>
          <p:nvPr/>
        </p:nvSpPr>
        <p:spPr>
          <a:xfrm>
            <a:off x="405000" y="856440"/>
            <a:ext cx="2200680" cy="360"/>
          </a:xfrm>
          <a:custGeom>
            <a:avLst/>
            <a:gdLst/>
            <a:ahLst/>
            <a:cxnLst/>
            <a:rect l="l" t="t" r="r" b="b"/>
            <a:pathLst>
              <a:path w="21600" h="21600">
                <a:moveTo>
                  <a:pt x="0" y="0"/>
                </a:moveTo>
                <a:lnTo>
                  <a:pt x="21600" y="21600"/>
                </a:lnTo>
              </a:path>
            </a:pathLst>
          </a:custGeom>
          <a:noFill/>
          <a:ln w="57150">
            <a:solidFill>
              <a:srgbClr val="FFA43C"/>
            </a:solidFill>
            <a:miter/>
          </a:ln>
        </p:spPr>
        <p:style>
          <a:lnRef idx="0">
            <a:scrgbClr r="0" g="0" b="0"/>
          </a:lnRef>
          <a:fillRef idx="0">
            <a:scrgbClr r="0" g="0" b="0"/>
          </a:fillRef>
          <a:effectRef idx="0">
            <a:scrgbClr r="0" g="0" b="0"/>
          </a:effectRef>
          <a:fontRef idx="minor"/>
        </p:style>
        <p:txBody>
          <a:bodyPr lIns="90000" tIns="-44640" rIns="90000" bIns="-44640" anchor="t">
            <a:noAutofit/>
          </a:bodyPr>
          <a:lstStyle/>
          <a:p>
            <a:endParaRPr lang="en-GB" sz="1800" b="0" strike="noStrike" spc="-1">
              <a:solidFill>
                <a:srgbClr val="000000"/>
              </a:solidFill>
              <a:latin typeface="Calibri"/>
            </a:endParaRPr>
          </a:p>
        </p:txBody>
      </p:sp>
      <p:pic>
        <p:nvPicPr>
          <p:cNvPr id="103" name="Google Shape;12;p1"/>
          <p:cNvPicPr/>
          <p:nvPr/>
        </p:nvPicPr>
        <p:blipFill>
          <a:blip r:embed="rId14"/>
          <a:stretch/>
        </p:blipFill>
        <p:spPr>
          <a:xfrm>
            <a:off x="405000" y="6231600"/>
            <a:ext cx="1112760" cy="275760"/>
          </a:xfrm>
          <a:prstGeom prst="rect">
            <a:avLst/>
          </a:prstGeom>
          <a:ln w="0">
            <a:noFill/>
          </a:ln>
        </p:spPr>
      </p:pic>
      <p:sp>
        <p:nvSpPr>
          <p:cNvPr id="104" name="PlaceHolder 1"/>
          <p:cNvSpPr>
            <a:spLocks noGrp="1"/>
          </p:cNvSpPr>
          <p:nvPr>
            <p:ph type="title"/>
          </p:nvPr>
        </p:nvSpPr>
        <p:spPr>
          <a:xfrm>
            <a:off x="405000" y="330840"/>
            <a:ext cx="10948320" cy="490680"/>
          </a:xfrm>
          <a:prstGeom prst="rect">
            <a:avLst/>
          </a:prstGeom>
          <a:noFill/>
          <a:ln w="0">
            <a:noFill/>
          </a:ln>
        </p:spPr>
        <p:txBody>
          <a:bodyPr anchor="ctr">
            <a:normAutofit fontScale="75000"/>
          </a:bodyPr>
          <a:lstStyle/>
          <a:p>
            <a:r>
              <a:rPr lang="en-GB" sz="3600" b="0" strike="noStrike" spc="-1">
                <a:solidFill>
                  <a:srgbClr val="000000"/>
                </a:solidFill>
                <a:latin typeface="Arial"/>
              </a:rPr>
              <a:t>Click to edit the title text format</a:t>
            </a:r>
          </a:p>
        </p:txBody>
      </p:sp>
      <p:sp>
        <p:nvSpPr>
          <p:cNvPr id="105" name="PlaceHolder 2"/>
          <p:cNvSpPr>
            <a:spLocks noGrp="1"/>
          </p:cNvSpPr>
          <p:nvPr>
            <p:ph type="body"/>
          </p:nvPr>
        </p:nvSpPr>
        <p:spPr>
          <a:xfrm>
            <a:off x="405000" y="1063080"/>
            <a:ext cx="10948320" cy="4938480"/>
          </a:xfrm>
          <a:prstGeom prst="rect">
            <a:avLst/>
          </a:prstGeom>
          <a:noFill/>
          <a:ln w="0">
            <a:noFill/>
          </a:ln>
        </p:spPr>
        <p:txBody>
          <a:bodyPr anchor="t">
            <a:normAutofit/>
          </a:bodyPr>
          <a:lstStyle/>
          <a:p>
            <a:pPr marL="432000" indent="-324000">
              <a:spcBef>
                <a:spcPts val="1417"/>
              </a:spcBef>
              <a:buClr>
                <a:srgbClr val="000000"/>
              </a:buClr>
              <a:buSzPct val="45000"/>
              <a:buFont typeface="Wingdings" charset="2"/>
              <a:buChar char=""/>
            </a:pPr>
            <a:r>
              <a:rPr lang="en-GB" sz="2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GB" sz="2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GB" sz="2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GB" sz="28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GB" sz="28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GB" sz="28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142" name="Google Shape;8;p1"/>
          <p:cNvSpPr/>
          <p:nvPr/>
        </p:nvSpPr>
        <p:spPr>
          <a:xfrm>
            <a:off x="9816120" y="6176880"/>
            <a:ext cx="1485720" cy="3502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buNone/>
              <a:tabLst>
                <a:tab pos="0" algn="l"/>
              </a:tabLst>
            </a:pPr>
            <a:r>
              <a:rPr lang="es-ES" sz="1700" b="0" strike="noStrike" spc="-1">
                <a:solidFill>
                  <a:srgbClr val="1E154E"/>
                </a:solidFill>
                <a:latin typeface="Arial"/>
                <a:ea typeface="Arial"/>
              </a:rPr>
              <a:t>www.ieec.cat</a:t>
            </a:r>
            <a:endParaRPr lang="en-GB" sz="1700" b="0" strike="noStrike" spc="-1">
              <a:solidFill>
                <a:srgbClr val="000000"/>
              </a:solidFill>
              <a:latin typeface="Calibri"/>
            </a:endParaRPr>
          </a:p>
        </p:txBody>
      </p:sp>
      <p:sp>
        <p:nvSpPr>
          <p:cNvPr id="143" name="Google Shape;9;p1"/>
          <p:cNvSpPr/>
          <p:nvPr/>
        </p:nvSpPr>
        <p:spPr>
          <a:xfrm>
            <a:off x="2084760" y="6391800"/>
            <a:ext cx="7452000" cy="360"/>
          </a:xfrm>
          <a:custGeom>
            <a:avLst/>
            <a:gdLst/>
            <a:ahLst/>
            <a:cxnLst/>
            <a:rect l="l" t="t" r="r" b="b"/>
            <a:pathLst>
              <a:path w="21600" h="21600">
                <a:moveTo>
                  <a:pt x="0" y="0"/>
                </a:moveTo>
                <a:lnTo>
                  <a:pt x="21600" y="21600"/>
                </a:lnTo>
              </a:path>
            </a:pathLst>
          </a:custGeom>
          <a:noFill/>
          <a:ln w="28575">
            <a:solidFill>
              <a:srgbClr val="1E154E"/>
            </a:solidFill>
            <a:miter/>
          </a:ln>
        </p:spPr>
        <p:style>
          <a:lnRef idx="0">
            <a:scrgbClr r="0" g="0" b="0"/>
          </a:lnRef>
          <a:fillRef idx="0">
            <a:scrgbClr r="0" g="0" b="0"/>
          </a:fillRef>
          <a:effectRef idx="0">
            <a:scrgbClr r="0" g="0" b="0"/>
          </a:effectRef>
          <a:fontRef idx="minor"/>
        </p:style>
        <p:txBody>
          <a:bodyPr lIns="90000" tIns="-44640" rIns="90000" bIns="-44640" anchor="t">
            <a:noAutofit/>
          </a:bodyPr>
          <a:lstStyle/>
          <a:p>
            <a:endParaRPr lang="en-GB" sz="1800" b="0" strike="noStrike" spc="-1">
              <a:solidFill>
                <a:srgbClr val="000000"/>
              </a:solidFill>
              <a:latin typeface="Calibri"/>
            </a:endParaRPr>
          </a:p>
        </p:txBody>
      </p:sp>
      <p:sp>
        <p:nvSpPr>
          <p:cNvPr id="144" name="Google Shape;10;p1"/>
          <p:cNvSpPr/>
          <p:nvPr/>
        </p:nvSpPr>
        <p:spPr>
          <a:xfrm>
            <a:off x="2085480" y="6418440"/>
            <a:ext cx="3117600" cy="360"/>
          </a:xfrm>
          <a:custGeom>
            <a:avLst/>
            <a:gdLst/>
            <a:ahLst/>
            <a:cxnLst/>
            <a:rect l="l" t="t" r="r" b="b"/>
            <a:pathLst>
              <a:path w="21600" h="21600">
                <a:moveTo>
                  <a:pt x="0" y="0"/>
                </a:moveTo>
                <a:lnTo>
                  <a:pt x="21600" y="21600"/>
                </a:lnTo>
              </a:path>
            </a:pathLst>
          </a:custGeom>
          <a:noFill/>
          <a:ln w="28575">
            <a:solidFill>
              <a:srgbClr val="FFA43C"/>
            </a:solidFill>
            <a:miter/>
          </a:ln>
        </p:spPr>
        <p:style>
          <a:lnRef idx="0">
            <a:scrgbClr r="0" g="0" b="0"/>
          </a:lnRef>
          <a:fillRef idx="0">
            <a:scrgbClr r="0" g="0" b="0"/>
          </a:fillRef>
          <a:effectRef idx="0">
            <a:scrgbClr r="0" g="0" b="0"/>
          </a:effectRef>
          <a:fontRef idx="minor"/>
        </p:style>
        <p:txBody>
          <a:bodyPr lIns="90000" tIns="-44640" rIns="90000" bIns="-44640" anchor="t">
            <a:noAutofit/>
          </a:bodyPr>
          <a:lstStyle/>
          <a:p>
            <a:endParaRPr lang="en-GB" sz="1800" b="0" strike="noStrike" spc="-1">
              <a:solidFill>
                <a:srgbClr val="000000"/>
              </a:solidFill>
              <a:latin typeface="Calibri"/>
            </a:endParaRPr>
          </a:p>
        </p:txBody>
      </p:sp>
      <p:sp>
        <p:nvSpPr>
          <p:cNvPr id="145" name="Google Shape;11;p1"/>
          <p:cNvSpPr/>
          <p:nvPr/>
        </p:nvSpPr>
        <p:spPr>
          <a:xfrm>
            <a:off x="405000" y="856440"/>
            <a:ext cx="2200680" cy="360"/>
          </a:xfrm>
          <a:custGeom>
            <a:avLst/>
            <a:gdLst/>
            <a:ahLst/>
            <a:cxnLst/>
            <a:rect l="l" t="t" r="r" b="b"/>
            <a:pathLst>
              <a:path w="21600" h="21600">
                <a:moveTo>
                  <a:pt x="0" y="0"/>
                </a:moveTo>
                <a:lnTo>
                  <a:pt x="21600" y="21600"/>
                </a:lnTo>
              </a:path>
            </a:pathLst>
          </a:custGeom>
          <a:noFill/>
          <a:ln w="57150">
            <a:solidFill>
              <a:srgbClr val="FFA43C"/>
            </a:solidFill>
            <a:miter/>
          </a:ln>
        </p:spPr>
        <p:style>
          <a:lnRef idx="0">
            <a:scrgbClr r="0" g="0" b="0"/>
          </a:lnRef>
          <a:fillRef idx="0">
            <a:scrgbClr r="0" g="0" b="0"/>
          </a:fillRef>
          <a:effectRef idx="0">
            <a:scrgbClr r="0" g="0" b="0"/>
          </a:effectRef>
          <a:fontRef idx="minor"/>
        </p:style>
        <p:txBody>
          <a:bodyPr lIns="90000" tIns="-44640" rIns="90000" bIns="-44640" anchor="t">
            <a:noAutofit/>
          </a:bodyPr>
          <a:lstStyle/>
          <a:p>
            <a:endParaRPr lang="en-GB" sz="1800" b="0" strike="noStrike" spc="-1">
              <a:solidFill>
                <a:srgbClr val="000000"/>
              </a:solidFill>
              <a:latin typeface="Calibri"/>
            </a:endParaRPr>
          </a:p>
        </p:txBody>
      </p:sp>
      <p:pic>
        <p:nvPicPr>
          <p:cNvPr id="146" name="Google Shape;12;p1"/>
          <p:cNvPicPr/>
          <p:nvPr/>
        </p:nvPicPr>
        <p:blipFill>
          <a:blip r:embed="rId14"/>
          <a:stretch/>
        </p:blipFill>
        <p:spPr>
          <a:xfrm>
            <a:off x="405000" y="6231600"/>
            <a:ext cx="1112760" cy="275760"/>
          </a:xfrm>
          <a:prstGeom prst="rect">
            <a:avLst/>
          </a:prstGeom>
          <a:ln w="0">
            <a:noFill/>
          </a:ln>
        </p:spPr>
      </p:pic>
      <p:sp>
        <p:nvSpPr>
          <p:cNvPr id="147" name="PlaceHolder 1"/>
          <p:cNvSpPr>
            <a:spLocks noGrp="1"/>
          </p:cNvSpPr>
          <p:nvPr>
            <p:ph type="title"/>
          </p:nvPr>
        </p:nvSpPr>
        <p:spPr>
          <a:xfrm>
            <a:off x="405000" y="365040"/>
            <a:ext cx="10948320" cy="490680"/>
          </a:xfrm>
          <a:prstGeom prst="rect">
            <a:avLst/>
          </a:prstGeom>
          <a:noFill/>
          <a:ln w="0">
            <a:noFill/>
          </a:ln>
        </p:spPr>
        <p:txBody>
          <a:bodyPr anchor="ctr">
            <a:normAutofit fontScale="75000"/>
          </a:bodyPr>
          <a:lstStyle/>
          <a:p>
            <a:r>
              <a:rPr lang="en-GB" sz="3600" b="0" strike="noStrike" spc="-1">
                <a:solidFill>
                  <a:srgbClr val="000000"/>
                </a:solidFill>
                <a:latin typeface="Arial"/>
              </a:rPr>
              <a:t>Click to edit the title text format</a:t>
            </a:r>
          </a:p>
        </p:txBody>
      </p:sp>
      <p:sp>
        <p:nvSpPr>
          <p:cNvPr id="148" name="PlaceHolder 2"/>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GB" sz="14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GB" sz="14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GB" sz="1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GB" sz="14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GB"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GB"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GB"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185" name="Google Shape;8;p1"/>
          <p:cNvSpPr/>
          <p:nvPr/>
        </p:nvSpPr>
        <p:spPr>
          <a:xfrm>
            <a:off x="9816120" y="6176880"/>
            <a:ext cx="1485720" cy="3502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buNone/>
              <a:tabLst>
                <a:tab pos="0" algn="l"/>
              </a:tabLst>
            </a:pPr>
            <a:r>
              <a:rPr lang="es-ES" sz="1700" b="0" strike="noStrike" spc="-1">
                <a:solidFill>
                  <a:srgbClr val="1E154E"/>
                </a:solidFill>
                <a:latin typeface="Arial"/>
                <a:ea typeface="Arial"/>
              </a:rPr>
              <a:t>www.ieec.cat</a:t>
            </a:r>
            <a:endParaRPr lang="en-GB" sz="1700" b="0" strike="noStrike" spc="-1">
              <a:solidFill>
                <a:srgbClr val="000000"/>
              </a:solidFill>
              <a:latin typeface="Calibri"/>
            </a:endParaRPr>
          </a:p>
        </p:txBody>
      </p:sp>
      <p:sp>
        <p:nvSpPr>
          <p:cNvPr id="186" name="Google Shape;9;p1"/>
          <p:cNvSpPr/>
          <p:nvPr/>
        </p:nvSpPr>
        <p:spPr>
          <a:xfrm>
            <a:off x="2084760" y="6391800"/>
            <a:ext cx="7452000" cy="360"/>
          </a:xfrm>
          <a:custGeom>
            <a:avLst/>
            <a:gdLst/>
            <a:ahLst/>
            <a:cxnLst/>
            <a:rect l="l" t="t" r="r" b="b"/>
            <a:pathLst>
              <a:path w="21600" h="21600">
                <a:moveTo>
                  <a:pt x="0" y="0"/>
                </a:moveTo>
                <a:lnTo>
                  <a:pt x="21600" y="21600"/>
                </a:lnTo>
              </a:path>
            </a:pathLst>
          </a:custGeom>
          <a:noFill/>
          <a:ln w="28575">
            <a:solidFill>
              <a:srgbClr val="1E154E"/>
            </a:solidFill>
            <a:miter/>
          </a:ln>
        </p:spPr>
        <p:style>
          <a:lnRef idx="0">
            <a:scrgbClr r="0" g="0" b="0"/>
          </a:lnRef>
          <a:fillRef idx="0">
            <a:scrgbClr r="0" g="0" b="0"/>
          </a:fillRef>
          <a:effectRef idx="0">
            <a:scrgbClr r="0" g="0" b="0"/>
          </a:effectRef>
          <a:fontRef idx="minor"/>
        </p:style>
        <p:txBody>
          <a:bodyPr lIns="90000" tIns="-44640" rIns="90000" bIns="-44640" anchor="t">
            <a:noAutofit/>
          </a:bodyPr>
          <a:lstStyle/>
          <a:p>
            <a:endParaRPr lang="en-GB" sz="1800" b="0" strike="noStrike" spc="-1">
              <a:solidFill>
                <a:srgbClr val="000000"/>
              </a:solidFill>
              <a:latin typeface="Calibri"/>
            </a:endParaRPr>
          </a:p>
        </p:txBody>
      </p:sp>
      <p:sp>
        <p:nvSpPr>
          <p:cNvPr id="187" name="Google Shape;10;p1"/>
          <p:cNvSpPr/>
          <p:nvPr/>
        </p:nvSpPr>
        <p:spPr>
          <a:xfrm>
            <a:off x="2085480" y="6418440"/>
            <a:ext cx="3117600" cy="360"/>
          </a:xfrm>
          <a:custGeom>
            <a:avLst/>
            <a:gdLst/>
            <a:ahLst/>
            <a:cxnLst/>
            <a:rect l="l" t="t" r="r" b="b"/>
            <a:pathLst>
              <a:path w="21600" h="21600">
                <a:moveTo>
                  <a:pt x="0" y="0"/>
                </a:moveTo>
                <a:lnTo>
                  <a:pt x="21600" y="21600"/>
                </a:lnTo>
              </a:path>
            </a:pathLst>
          </a:custGeom>
          <a:noFill/>
          <a:ln w="28575">
            <a:solidFill>
              <a:srgbClr val="FFA43C"/>
            </a:solidFill>
            <a:miter/>
          </a:ln>
        </p:spPr>
        <p:style>
          <a:lnRef idx="0">
            <a:scrgbClr r="0" g="0" b="0"/>
          </a:lnRef>
          <a:fillRef idx="0">
            <a:scrgbClr r="0" g="0" b="0"/>
          </a:fillRef>
          <a:effectRef idx="0">
            <a:scrgbClr r="0" g="0" b="0"/>
          </a:effectRef>
          <a:fontRef idx="minor"/>
        </p:style>
        <p:txBody>
          <a:bodyPr lIns="90000" tIns="-44640" rIns="90000" bIns="-44640" anchor="t">
            <a:noAutofit/>
          </a:bodyPr>
          <a:lstStyle/>
          <a:p>
            <a:endParaRPr lang="en-GB" sz="1800" b="0" strike="noStrike" spc="-1">
              <a:solidFill>
                <a:srgbClr val="000000"/>
              </a:solidFill>
              <a:latin typeface="Calibri"/>
            </a:endParaRPr>
          </a:p>
        </p:txBody>
      </p:sp>
      <p:sp>
        <p:nvSpPr>
          <p:cNvPr id="188" name="Google Shape;11;p1"/>
          <p:cNvSpPr/>
          <p:nvPr/>
        </p:nvSpPr>
        <p:spPr>
          <a:xfrm>
            <a:off x="405000" y="856440"/>
            <a:ext cx="2200680" cy="360"/>
          </a:xfrm>
          <a:custGeom>
            <a:avLst/>
            <a:gdLst/>
            <a:ahLst/>
            <a:cxnLst/>
            <a:rect l="l" t="t" r="r" b="b"/>
            <a:pathLst>
              <a:path w="21600" h="21600">
                <a:moveTo>
                  <a:pt x="0" y="0"/>
                </a:moveTo>
                <a:lnTo>
                  <a:pt x="21600" y="21600"/>
                </a:lnTo>
              </a:path>
            </a:pathLst>
          </a:custGeom>
          <a:noFill/>
          <a:ln w="57150">
            <a:solidFill>
              <a:srgbClr val="FFA43C"/>
            </a:solidFill>
            <a:miter/>
          </a:ln>
        </p:spPr>
        <p:style>
          <a:lnRef idx="0">
            <a:scrgbClr r="0" g="0" b="0"/>
          </a:lnRef>
          <a:fillRef idx="0">
            <a:scrgbClr r="0" g="0" b="0"/>
          </a:fillRef>
          <a:effectRef idx="0">
            <a:scrgbClr r="0" g="0" b="0"/>
          </a:effectRef>
          <a:fontRef idx="minor"/>
        </p:style>
        <p:txBody>
          <a:bodyPr lIns="90000" tIns="-44640" rIns="90000" bIns="-44640" anchor="t">
            <a:noAutofit/>
          </a:bodyPr>
          <a:lstStyle/>
          <a:p>
            <a:endParaRPr lang="en-GB" sz="1800" b="0" strike="noStrike" spc="-1">
              <a:solidFill>
                <a:srgbClr val="000000"/>
              </a:solidFill>
              <a:latin typeface="Calibri"/>
            </a:endParaRPr>
          </a:p>
        </p:txBody>
      </p:sp>
      <p:pic>
        <p:nvPicPr>
          <p:cNvPr id="189" name="Google Shape;12;p1"/>
          <p:cNvPicPr/>
          <p:nvPr/>
        </p:nvPicPr>
        <p:blipFill>
          <a:blip r:embed="rId14"/>
          <a:stretch/>
        </p:blipFill>
        <p:spPr>
          <a:xfrm>
            <a:off x="405000" y="6231600"/>
            <a:ext cx="1112760" cy="275760"/>
          </a:xfrm>
          <a:prstGeom prst="rect">
            <a:avLst/>
          </a:prstGeom>
          <a:ln w="0">
            <a:noFill/>
          </a:ln>
        </p:spPr>
      </p:pic>
      <p:sp>
        <p:nvSpPr>
          <p:cNvPr id="190" name="Google Shape;29;p5"/>
          <p:cNvSpPr/>
          <p:nvPr/>
        </p:nvSpPr>
        <p:spPr>
          <a:xfrm>
            <a:off x="5360760" y="6275160"/>
            <a:ext cx="4240080" cy="228240"/>
          </a:xfrm>
          <a:prstGeom prst="rect">
            <a:avLst/>
          </a:prstGeom>
          <a:solidFill>
            <a:schemeClr val="lt1"/>
          </a:solidFill>
          <a:ln w="12700">
            <a:solidFill>
              <a:srgbClr val="FFFFFF"/>
            </a:solidFill>
            <a:miter/>
          </a:ln>
        </p:spPr>
        <p:style>
          <a:lnRef idx="0">
            <a:scrgbClr r="0" g="0" b="0"/>
          </a:lnRef>
          <a:fillRef idx="0">
            <a:scrgbClr r="0" g="0" b="0"/>
          </a:fillRef>
          <a:effectRef idx="0">
            <a:scrgbClr r="0" g="0" b="0"/>
          </a:effectRef>
          <a:fontRef idx="minor"/>
        </p:style>
        <p:txBody>
          <a:bodyPr anchor="ctr">
            <a:noAutofit/>
          </a:bodyPr>
          <a:lstStyle/>
          <a:p>
            <a:pPr algn="ctr">
              <a:lnSpc>
                <a:spcPct val="100000"/>
              </a:lnSpc>
              <a:buNone/>
              <a:tabLst>
                <a:tab pos="0" algn="l"/>
              </a:tabLst>
            </a:pPr>
            <a:endParaRPr lang="en-GB" sz="1800" b="0" strike="noStrike" spc="-1">
              <a:solidFill>
                <a:schemeClr val="lt1"/>
              </a:solidFill>
              <a:latin typeface="Calibri"/>
              <a:ea typeface="Calibri"/>
            </a:endParaRPr>
          </a:p>
        </p:txBody>
      </p:sp>
      <p:sp>
        <p:nvSpPr>
          <p:cNvPr id="191" name="Google Shape;30;p5"/>
          <p:cNvSpPr/>
          <p:nvPr/>
        </p:nvSpPr>
        <p:spPr>
          <a:xfrm>
            <a:off x="0" y="0"/>
            <a:ext cx="5531760" cy="6857640"/>
          </a:xfrm>
          <a:prstGeom prst="rect">
            <a:avLst/>
          </a:prstGeom>
          <a:solidFill>
            <a:srgbClr val="1E154E"/>
          </a:solidFill>
          <a:ln w="12700">
            <a:solidFill>
              <a:srgbClr val="31538F"/>
            </a:solidFill>
            <a:miter/>
          </a:ln>
        </p:spPr>
        <p:style>
          <a:lnRef idx="0">
            <a:scrgbClr r="0" g="0" b="0"/>
          </a:lnRef>
          <a:fillRef idx="0">
            <a:scrgbClr r="0" g="0" b="0"/>
          </a:fillRef>
          <a:effectRef idx="0">
            <a:scrgbClr r="0" g="0" b="0"/>
          </a:effectRef>
          <a:fontRef idx="minor"/>
        </p:style>
        <p:txBody>
          <a:bodyPr anchor="ctr">
            <a:noAutofit/>
          </a:bodyPr>
          <a:lstStyle/>
          <a:p>
            <a:pPr algn="ctr">
              <a:lnSpc>
                <a:spcPct val="100000"/>
              </a:lnSpc>
              <a:buNone/>
              <a:tabLst>
                <a:tab pos="0" algn="l"/>
              </a:tabLst>
            </a:pPr>
            <a:endParaRPr lang="en-GB" sz="1800" b="0" strike="noStrike" spc="-1">
              <a:solidFill>
                <a:srgbClr val="1F084E"/>
              </a:solidFill>
              <a:latin typeface="Calibri"/>
              <a:ea typeface="Calibri"/>
            </a:endParaRPr>
          </a:p>
        </p:txBody>
      </p:sp>
      <p:sp>
        <p:nvSpPr>
          <p:cNvPr id="192" name="PlaceHolder 1"/>
          <p:cNvSpPr>
            <a:spLocks noGrp="1"/>
          </p:cNvSpPr>
          <p:nvPr>
            <p:ph type="title"/>
          </p:nvPr>
        </p:nvSpPr>
        <p:spPr>
          <a:xfrm>
            <a:off x="459360" y="457200"/>
            <a:ext cx="4901040" cy="923400"/>
          </a:xfrm>
          <a:prstGeom prst="rect">
            <a:avLst/>
          </a:prstGeom>
          <a:noFill/>
          <a:ln w="0">
            <a:noFill/>
          </a:ln>
        </p:spPr>
        <p:txBody>
          <a:bodyPr anchor="ctr">
            <a:normAutofit fontScale="87491" lnSpcReduction="10000"/>
          </a:bodyPr>
          <a:lstStyle/>
          <a:p>
            <a:r>
              <a:rPr lang="en-GB" sz="3200" b="0" strike="noStrike" spc="-1">
                <a:solidFill>
                  <a:srgbClr val="000000"/>
                </a:solidFill>
                <a:latin typeface="Arial"/>
              </a:rPr>
              <a:t>Click to edit the title text format</a:t>
            </a:r>
          </a:p>
        </p:txBody>
      </p:sp>
      <p:sp>
        <p:nvSpPr>
          <p:cNvPr id="193" name="Google Shape;32;p5"/>
          <p:cNvSpPr/>
          <p:nvPr/>
        </p:nvSpPr>
        <p:spPr>
          <a:xfrm>
            <a:off x="458640" y="1383120"/>
            <a:ext cx="2200680" cy="360"/>
          </a:xfrm>
          <a:custGeom>
            <a:avLst/>
            <a:gdLst/>
            <a:ahLst/>
            <a:cxnLst/>
            <a:rect l="l" t="t" r="r" b="b"/>
            <a:pathLst>
              <a:path w="21600" h="21600">
                <a:moveTo>
                  <a:pt x="0" y="0"/>
                </a:moveTo>
                <a:lnTo>
                  <a:pt x="21600" y="21600"/>
                </a:lnTo>
              </a:path>
            </a:pathLst>
          </a:custGeom>
          <a:noFill/>
          <a:ln w="57150">
            <a:solidFill>
              <a:srgbClr val="FFA43C"/>
            </a:solidFill>
            <a:miter/>
          </a:ln>
        </p:spPr>
        <p:style>
          <a:lnRef idx="0">
            <a:scrgbClr r="0" g="0" b="0"/>
          </a:lnRef>
          <a:fillRef idx="0">
            <a:scrgbClr r="0" g="0" b="0"/>
          </a:fillRef>
          <a:effectRef idx="0">
            <a:scrgbClr r="0" g="0" b="0"/>
          </a:effectRef>
          <a:fontRef idx="minor"/>
        </p:style>
        <p:txBody>
          <a:bodyPr lIns="90000" tIns="-44640" rIns="90000" bIns="-44640" anchor="t">
            <a:noAutofit/>
          </a:bodyPr>
          <a:lstStyle/>
          <a:p>
            <a:endParaRPr lang="en-GB" sz="1800" b="0" strike="noStrike" spc="-1">
              <a:solidFill>
                <a:srgbClr val="000000"/>
              </a:solidFill>
              <a:latin typeface="Calibri"/>
            </a:endParaRPr>
          </a:p>
        </p:txBody>
      </p:sp>
      <p:sp>
        <p:nvSpPr>
          <p:cNvPr id="194" name="PlaceHolder 2"/>
          <p:cNvSpPr>
            <a:spLocks noGrp="1"/>
          </p:cNvSpPr>
          <p:nvPr>
            <p:ph type="body"/>
          </p:nvPr>
        </p:nvSpPr>
        <p:spPr>
          <a:xfrm>
            <a:off x="458640" y="1554480"/>
            <a:ext cx="4901760" cy="4455360"/>
          </a:xfrm>
          <a:prstGeom prst="rect">
            <a:avLst/>
          </a:prstGeom>
          <a:noFill/>
          <a:ln w="0">
            <a:noFill/>
          </a:ln>
        </p:spPr>
        <p:txBody>
          <a:bodyPr anchor="t">
            <a:normAutofit fontScale="81053"/>
          </a:bodyPr>
          <a:lstStyle/>
          <a:p>
            <a:pPr marL="432000" indent="-324000">
              <a:spcBef>
                <a:spcPts val="1417"/>
              </a:spcBef>
              <a:buClr>
                <a:srgbClr val="000000"/>
              </a:buClr>
              <a:buSzPct val="45000"/>
              <a:buFont typeface="Wingdings" charset="2"/>
              <a:buChar char=""/>
            </a:pPr>
            <a:r>
              <a:rPr lang="en-GB" sz="2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GB" sz="2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GB" sz="2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GB" sz="28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GB" sz="28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GB" sz="2800" b="0" strike="noStrike" spc="-1">
                <a:solidFill>
                  <a:srgbClr val="000000"/>
                </a:solidFill>
                <a:latin typeface="Arial"/>
              </a:rPr>
              <a:t>Seventh Outline Level</a:t>
            </a:r>
          </a:p>
        </p:txBody>
      </p:sp>
      <p:sp>
        <p:nvSpPr>
          <p:cNvPr id="195" name="PlaceHolder 3"/>
          <p:cNvSpPr>
            <a:spLocks noGrp="1"/>
          </p:cNvSpPr>
          <p:nvPr>
            <p:ph type="body"/>
          </p:nvPr>
        </p:nvSpPr>
        <p:spPr>
          <a:xfrm>
            <a:off x="5686560" y="1005840"/>
            <a:ext cx="6325920" cy="5553000"/>
          </a:xfrm>
          <a:prstGeom prst="rect">
            <a:avLst/>
          </a:prstGeom>
          <a:noFill/>
          <a:ln w="0">
            <a:noFill/>
          </a:ln>
        </p:spPr>
        <p:txBody>
          <a:bodyPr anchor="t">
            <a:normAutofit/>
          </a:bodyPr>
          <a:lstStyle/>
          <a:p>
            <a:pPr marL="432000" indent="-324000">
              <a:spcBef>
                <a:spcPts val="1417"/>
              </a:spcBef>
              <a:buClr>
                <a:srgbClr val="000000"/>
              </a:buClr>
              <a:buSzPct val="45000"/>
              <a:buFont typeface="Wingdings" charset="2"/>
              <a:buChar char=""/>
            </a:pPr>
            <a:r>
              <a:rPr lang="en-GB" sz="2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GB" sz="2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GB" sz="2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GB" sz="28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GB" sz="28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GB" sz="2800" b="0" strike="noStrike" spc="-1">
                <a:solidFill>
                  <a:srgbClr val="000000"/>
                </a:solidFill>
                <a:latin typeface="Arial"/>
              </a:rPr>
              <a:t>Seventh Outline Level</a:t>
            </a:r>
          </a:p>
        </p:txBody>
      </p:sp>
      <p:pic>
        <p:nvPicPr>
          <p:cNvPr id="196" name="Google Shape;35;p5"/>
          <p:cNvPicPr/>
          <p:nvPr/>
        </p:nvPicPr>
        <p:blipFill>
          <a:blip r:embed="rId15"/>
          <a:srcRect l="6116" t="17455" r="6107" b="17455"/>
          <a:stretch/>
        </p:blipFill>
        <p:spPr>
          <a:xfrm>
            <a:off x="403200" y="6231600"/>
            <a:ext cx="1112040" cy="281520"/>
          </a:xfrm>
          <a:prstGeom prst="rect">
            <a:avLst/>
          </a:prstGeom>
          <a:ln w="0">
            <a:noFill/>
          </a:ln>
        </p:spPr>
      </p:pic>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33" name="Google Shape;8;p1"/>
          <p:cNvSpPr/>
          <p:nvPr/>
        </p:nvSpPr>
        <p:spPr>
          <a:xfrm>
            <a:off x="9816120" y="6176880"/>
            <a:ext cx="1485720" cy="3502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buNone/>
              <a:tabLst>
                <a:tab pos="0" algn="l"/>
              </a:tabLst>
            </a:pPr>
            <a:r>
              <a:rPr lang="es-ES" sz="1700" b="0" strike="noStrike" spc="-1">
                <a:solidFill>
                  <a:srgbClr val="1E154E"/>
                </a:solidFill>
                <a:latin typeface="Arial"/>
                <a:ea typeface="Arial"/>
              </a:rPr>
              <a:t>www.ieec.cat</a:t>
            </a:r>
            <a:endParaRPr lang="en-GB" sz="1700" b="0" strike="noStrike" spc="-1">
              <a:solidFill>
                <a:srgbClr val="000000"/>
              </a:solidFill>
              <a:latin typeface="Calibri"/>
            </a:endParaRPr>
          </a:p>
        </p:txBody>
      </p:sp>
      <p:sp>
        <p:nvSpPr>
          <p:cNvPr id="234" name="Google Shape;9;p1"/>
          <p:cNvSpPr/>
          <p:nvPr/>
        </p:nvSpPr>
        <p:spPr>
          <a:xfrm>
            <a:off x="2084760" y="6391800"/>
            <a:ext cx="7452000" cy="360"/>
          </a:xfrm>
          <a:custGeom>
            <a:avLst/>
            <a:gdLst/>
            <a:ahLst/>
            <a:cxnLst/>
            <a:rect l="l" t="t" r="r" b="b"/>
            <a:pathLst>
              <a:path w="21600" h="21600">
                <a:moveTo>
                  <a:pt x="0" y="0"/>
                </a:moveTo>
                <a:lnTo>
                  <a:pt x="21600" y="21600"/>
                </a:lnTo>
              </a:path>
            </a:pathLst>
          </a:custGeom>
          <a:noFill/>
          <a:ln w="28575">
            <a:solidFill>
              <a:srgbClr val="1E154E"/>
            </a:solidFill>
            <a:miter/>
          </a:ln>
        </p:spPr>
        <p:style>
          <a:lnRef idx="0">
            <a:scrgbClr r="0" g="0" b="0"/>
          </a:lnRef>
          <a:fillRef idx="0">
            <a:scrgbClr r="0" g="0" b="0"/>
          </a:fillRef>
          <a:effectRef idx="0">
            <a:scrgbClr r="0" g="0" b="0"/>
          </a:effectRef>
          <a:fontRef idx="minor"/>
        </p:style>
        <p:txBody>
          <a:bodyPr lIns="90000" tIns="-44640" rIns="90000" bIns="-44640" anchor="t">
            <a:noAutofit/>
          </a:bodyPr>
          <a:lstStyle/>
          <a:p>
            <a:endParaRPr lang="en-GB" sz="1800" b="0" strike="noStrike" spc="-1">
              <a:solidFill>
                <a:srgbClr val="000000"/>
              </a:solidFill>
              <a:latin typeface="Calibri"/>
            </a:endParaRPr>
          </a:p>
        </p:txBody>
      </p:sp>
      <p:sp>
        <p:nvSpPr>
          <p:cNvPr id="235" name="Google Shape;10;p1"/>
          <p:cNvSpPr/>
          <p:nvPr/>
        </p:nvSpPr>
        <p:spPr>
          <a:xfrm>
            <a:off x="2085480" y="6418440"/>
            <a:ext cx="3117600" cy="360"/>
          </a:xfrm>
          <a:custGeom>
            <a:avLst/>
            <a:gdLst/>
            <a:ahLst/>
            <a:cxnLst/>
            <a:rect l="l" t="t" r="r" b="b"/>
            <a:pathLst>
              <a:path w="21600" h="21600">
                <a:moveTo>
                  <a:pt x="0" y="0"/>
                </a:moveTo>
                <a:lnTo>
                  <a:pt x="21600" y="21600"/>
                </a:lnTo>
              </a:path>
            </a:pathLst>
          </a:custGeom>
          <a:noFill/>
          <a:ln w="28575">
            <a:solidFill>
              <a:srgbClr val="FFA43C"/>
            </a:solidFill>
            <a:miter/>
          </a:ln>
        </p:spPr>
        <p:style>
          <a:lnRef idx="0">
            <a:scrgbClr r="0" g="0" b="0"/>
          </a:lnRef>
          <a:fillRef idx="0">
            <a:scrgbClr r="0" g="0" b="0"/>
          </a:fillRef>
          <a:effectRef idx="0">
            <a:scrgbClr r="0" g="0" b="0"/>
          </a:effectRef>
          <a:fontRef idx="minor"/>
        </p:style>
        <p:txBody>
          <a:bodyPr lIns="90000" tIns="-44640" rIns="90000" bIns="-44640" anchor="t">
            <a:noAutofit/>
          </a:bodyPr>
          <a:lstStyle/>
          <a:p>
            <a:endParaRPr lang="en-GB" sz="1800" b="0" strike="noStrike" spc="-1">
              <a:solidFill>
                <a:srgbClr val="000000"/>
              </a:solidFill>
              <a:latin typeface="Calibri"/>
            </a:endParaRPr>
          </a:p>
        </p:txBody>
      </p:sp>
      <p:sp>
        <p:nvSpPr>
          <p:cNvPr id="236" name="Google Shape;11;p1"/>
          <p:cNvSpPr/>
          <p:nvPr/>
        </p:nvSpPr>
        <p:spPr>
          <a:xfrm>
            <a:off x="405000" y="856440"/>
            <a:ext cx="2200680" cy="360"/>
          </a:xfrm>
          <a:custGeom>
            <a:avLst/>
            <a:gdLst/>
            <a:ahLst/>
            <a:cxnLst/>
            <a:rect l="l" t="t" r="r" b="b"/>
            <a:pathLst>
              <a:path w="21600" h="21600">
                <a:moveTo>
                  <a:pt x="0" y="0"/>
                </a:moveTo>
                <a:lnTo>
                  <a:pt x="21600" y="21600"/>
                </a:lnTo>
              </a:path>
            </a:pathLst>
          </a:custGeom>
          <a:noFill/>
          <a:ln w="57150">
            <a:solidFill>
              <a:srgbClr val="FFA43C"/>
            </a:solidFill>
            <a:miter/>
          </a:ln>
        </p:spPr>
        <p:style>
          <a:lnRef idx="0">
            <a:scrgbClr r="0" g="0" b="0"/>
          </a:lnRef>
          <a:fillRef idx="0">
            <a:scrgbClr r="0" g="0" b="0"/>
          </a:fillRef>
          <a:effectRef idx="0">
            <a:scrgbClr r="0" g="0" b="0"/>
          </a:effectRef>
          <a:fontRef idx="minor"/>
        </p:style>
        <p:txBody>
          <a:bodyPr lIns="90000" tIns="-44640" rIns="90000" bIns="-44640" anchor="t">
            <a:noAutofit/>
          </a:bodyPr>
          <a:lstStyle/>
          <a:p>
            <a:endParaRPr lang="en-GB" sz="1800" b="0" strike="noStrike" spc="-1">
              <a:solidFill>
                <a:srgbClr val="000000"/>
              </a:solidFill>
              <a:latin typeface="Calibri"/>
            </a:endParaRPr>
          </a:p>
        </p:txBody>
      </p:sp>
      <p:pic>
        <p:nvPicPr>
          <p:cNvPr id="237" name="Google Shape;12;p1"/>
          <p:cNvPicPr/>
          <p:nvPr/>
        </p:nvPicPr>
        <p:blipFill>
          <a:blip r:embed="rId14"/>
          <a:stretch/>
        </p:blipFill>
        <p:spPr>
          <a:xfrm>
            <a:off x="405000" y="6231600"/>
            <a:ext cx="1112760" cy="275760"/>
          </a:xfrm>
          <a:prstGeom prst="rect">
            <a:avLst/>
          </a:prstGeom>
          <a:ln w="0">
            <a:noFill/>
          </a:ln>
        </p:spPr>
      </p:pic>
      <p:sp>
        <p:nvSpPr>
          <p:cNvPr id="238" name="Google Shape;24;p4"/>
          <p:cNvSpPr/>
          <p:nvPr/>
        </p:nvSpPr>
        <p:spPr>
          <a:xfrm>
            <a:off x="393480" y="856440"/>
            <a:ext cx="2395080" cy="360"/>
          </a:xfrm>
          <a:custGeom>
            <a:avLst/>
            <a:gdLst/>
            <a:ahLst/>
            <a:cxnLst/>
            <a:rect l="l" t="t" r="r" b="b"/>
            <a:pathLst>
              <a:path w="21600" h="21600">
                <a:moveTo>
                  <a:pt x="0" y="0"/>
                </a:moveTo>
                <a:lnTo>
                  <a:pt x="21600" y="21600"/>
                </a:lnTo>
              </a:path>
            </a:pathLst>
          </a:custGeom>
          <a:noFill/>
          <a:ln w="57150">
            <a:solidFill>
              <a:srgbClr val="FFFFFF"/>
            </a:solidFill>
            <a:miter/>
          </a:ln>
        </p:spPr>
        <p:style>
          <a:lnRef idx="0">
            <a:scrgbClr r="0" g="0" b="0"/>
          </a:lnRef>
          <a:fillRef idx="0">
            <a:scrgbClr r="0" g="0" b="0"/>
          </a:fillRef>
          <a:effectRef idx="0">
            <a:scrgbClr r="0" g="0" b="0"/>
          </a:effectRef>
          <a:fontRef idx="minor"/>
        </p:style>
        <p:txBody>
          <a:bodyPr lIns="90000" tIns="-44640" rIns="90000" bIns="-44640" anchor="t">
            <a:noAutofit/>
          </a:bodyPr>
          <a:lstStyle/>
          <a:p>
            <a:endParaRPr lang="en-GB" sz="1800" b="0" strike="noStrike" spc="-1">
              <a:solidFill>
                <a:srgbClr val="000000"/>
              </a:solidFill>
              <a:latin typeface="Calibri"/>
            </a:endParaRPr>
          </a:p>
        </p:txBody>
      </p:sp>
      <p:sp>
        <p:nvSpPr>
          <p:cNvPr id="239" name="PlaceHolder 1"/>
          <p:cNvSpPr>
            <a:spLocks noGrp="1"/>
          </p:cNvSpPr>
          <p:nvPr>
            <p:ph type="title"/>
          </p:nvPr>
        </p:nvSpPr>
        <p:spPr>
          <a:xfrm>
            <a:off x="459360" y="377280"/>
            <a:ext cx="4312080" cy="925560"/>
          </a:xfrm>
          <a:prstGeom prst="rect">
            <a:avLst/>
          </a:prstGeom>
          <a:noFill/>
          <a:ln w="0">
            <a:noFill/>
          </a:ln>
        </p:spPr>
        <p:txBody>
          <a:bodyPr anchor="t">
            <a:normAutofit fontScale="84366"/>
          </a:bodyPr>
          <a:lstStyle/>
          <a:p>
            <a:r>
              <a:rPr lang="en-GB" sz="3200" b="0" strike="noStrike" spc="-1">
                <a:solidFill>
                  <a:srgbClr val="000000"/>
                </a:solidFill>
                <a:latin typeface="Arial"/>
              </a:rPr>
              <a:t>Click to edit the title text format</a:t>
            </a:r>
          </a:p>
        </p:txBody>
      </p:sp>
      <p:sp>
        <p:nvSpPr>
          <p:cNvPr id="240" name="PlaceHolder 2"/>
          <p:cNvSpPr>
            <a:spLocks noGrp="1"/>
          </p:cNvSpPr>
          <p:nvPr>
            <p:ph type="body"/>
          </p:nvPr>
        </p:nvSpPr>
        <p:spPr>
          <a:xfrm>
            <a:off x="5029200" y="457200"/>
            <a:ext cx="6325920" cy="5553000"/>
          </a:xfrm>
          <a:prstGeom prst="rect">
            <a:avLst/>
          </a:prstGeom>
          <a:noFill/>
          <a:ln w="0">
            <a:noFill/>
          </a:ln>
        </p:spPr>
        <p:txBody>
          <a:bodyPr anchor="t">
            <a:normAutofit/>
          </a:bodyPr>
          <a:lstStyle/>
          <a:p>
            <a:pPr marL="432000" indent="-324000">
              <a:spcBef>
                <a:spcPts val="1417"/>
              </a:spcBef>
              <a:buClr>
                <a:srgbClr val="000000"/>
              </a:buClr>
              <a:buSzPct val="45000"/>
              <a:buFont typeface="Wingdings" charset="2"/>
              <a:buChar char=""/>
            </a:pPr>
            <a:r>
              <a:rPr lang="en-GB" sz="2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GB" sz="2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GB" sz="2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GB" sz="28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GB" sz="28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GB" sz="2800" b="0" strike="noStrike" spc="-1">
                <a:solidFill>
                  <a:srgbClr val="000000"/>
                </a:solidFill>
                <a:latin typeface="Arial"/>
              </a:rPr>
              <a:t>Seventh Outline Level</a:t>
            </a:r>
          </a:p>
        </p:txBody>
      </p:sp>
      <p:sp>
        <p:nvSpPr>
          <p:cNvPr id="241" name="PlaceHolder 3"/>
          <p:cNvSpPr>
            <a:spLocks noGrp="1"/>
          </p:cNvSpPr>
          <p:nvPr>
            <p:ph type="body"/>
          </p:nvPr>
        </p:nvSpPr>
        <p:spPr>
          <a:xfrm>
            <a:off x="393480" y="1835640"/>
            <a:ext cx="4312080" cy="4110120"/>
          </a:xfrm>
          <a:prstGeom prst="rect">
            <a:avLst/>
          </a:prstGeom>
          <a:noFill/>
          <a:ln w="0">
            <a:noFill/>
          </a:ln>
        </p:spPr>
        <p:txBody>
          <a:bodyPr anchor="t">
            <a:normAutofit/>
          </a:bodyPr>
          <a:lstStyle/>
          <a:p>
            <a:pPr marL="432000" indent="-324000">
              <a:spcBef>
                <a:spcPts val="1417"/>
              </a:spcBef>
              <a:buClr>
                <a:srgbClr val="000000"/>
              </a:buClr>
              <a:buSzPct val="45000"/>
              <a:buFont typeface="Wingdings" charset="2"/>
              <a:buChar char=""/>
            </a:pPr>
            <a:r>
              <a:rPr lang="en-GB" sz="16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GB" sz="16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GB" sz="16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GB" sz="16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GB" sz="16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GB" sz="16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GB" sz="16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278" name="Google Shape;8;p1"/>
          <p:cNvSpPr/>
          <p:nvPr/>
        </p:nvSpPr>
        <p:spPr>
          <a:xfrm>
            <a:off x="9816120" y="6176880"/>
            <a:ext cx="1485720" cy="350280"/>
          </a:xfrm>
          <a:prstGeom prst="rect">
            <a:avLst/>
          </a:prstGeom>
          <a:noFill/>
          <a:ln w="0">
            <a:noFill/>
          </a:ln>
        </p:spPr>
        <p:style>
          <a:lnRef idx="0">
            <a:scrgbClr r="0" g="0" b="0"/>
          </a:lnRef>
          <a:fillRef idx="0">
            <a:scrgbClr r="0" g="0" b="0"/>
          </a:fillRef>
          <a:effectRef idx="0">
            <a:scrgbClr r="0" g="0" b="0"/>
          </a:effectRef>
          <a:fontRef idx="minor"/>
        </p:style>
        <p:txBody>
          <a:bodyPr anchor="t">
            <a:spAutoFit/>
          </a:bodyPr>
          <a:lstStyle/>
          <a:p>
            <a:pPr>
              <a:lnSpc>
                <a:spcPct val="100000"/>
              </a:lnSpc>
              <a:buNone/>
              <a:tabLst>
                <a:tab pos="0" algn="l"/>
              </a:tabLst>
            </a:pPr>
            <a:r>
              <a:rPr lang="es-ES" sz="1700" b="0" strike="noStrike" spc="-1">
                <a:solidFill>
                  <a:srgbClr val="1E154E"/>
                </a:solidFill>
                <a:latin typeface="Arial"/>
                <a:ea typeface="Arial"/>
              </a:rPr>
              <a:t>www.ieec.cat</a:t>
            </a:r>
            <a:endParaRPr lang="en-GB" sz="1700" b="0" strike="noStrike" spc="-1">
              <a:solidFill>
                <a:srgbClr val="000000"/>
              </a:solidFill>
              <a:latin typeface="Calibri"/>
            </a:endParaRPr>
          </a:p>
        </p:txBody>
      </p:sp>
      <p:sp>
        <p:nvSpPr>
          <p:cNvPr id="279" name="Google Shape;9;p1"/>
          <p:cNvSpPr/>
          <p:nvPr/>
        </p:nvSpPr>
        <p:spPr>
          <a:xfrm>
            <a:off x="2084760" y="6391800"/>
            <a:ext cx="7452000" cy="360"/>
          </a:xfrm>
          <a:custGeom>
            <a:avLst/>
            <a:gdLst/>
            <a:ahLst/>
            <a:cxnLst/>
            <a:rect l="l" t="t" r="r" b="b"/>
            <a:pathLst>
              <a:path w="21600" h="21600">
                <a:moveTo>
                  <a:pt x="0" y="0"/>
                </a:moveTo>
                <a:lnTo>
                  <a:pt x="21600" y="21600"/>
                </a:lnTo>
              </a:path>
            </a:pathLst>
          </a:custGeom>
          <a:noFill/>
          <a:ln w="28575">
            <a:solidFill>
              <a:srgbClr val="1E154E"/>
            </a:solidFill>
            <a:miter/>
          </a:ln>
        </p:spPr>
        <p:style>
          <a:lnRef idx="0">
            <a:scrgbClr r="0" g="0" b="0"/>
          </a:lnRef>
          <a:fillRef idx="0">
            <a:scrgbClr r="0" g="0" b="0"/>
          </a:fillRef>
          <a:effectRef idx="0">
            <a:scrgbClr r="0" g="0" b="0"/>
          </a:effectRef>
          <a:fontRef idx="minor"/>
        </p:style>
        <p:txBody>
          <a:bodyPr lIns="90000" tIns="-44640" rIns="90000" bIns="-44640" anchor="t">
            <a:noAutofit/>
          </a:bodyPr>
          <a:lstStyle/>
          <a:p>
            <a:endParaRPr lang="en-GB" sz="1800" b="0" strike="noStrike" spc="-1">
              <a:solidFill>
                <a:srgbClr val="000000"/>
              </a:solidFill>
              <a:latin typeface="Calibri"/>
            </a:endParaRPr>
          </a:p>
        </p:txBody>
      </p:sp>
      <p:sp>
        <p:nvSpPr>
          <p:cNvPr id="280" name="Google Shape;10;p1"/>
          <p:cNvSpPr/>
          <p:nvPr/>
        </p:nvSpPr>
        <p:spPr>
          <a:xfrm>
            <a:off x="2085480" y="6418440"/>
            <a:ext cx="3117600" cy="360"/>
          </a:xfrm>
          <a:custGeom>
            <a:avLst/>
            <a:gdLst/>
            <a:ahLst/>
            <a:cxnLst/>
            <a:rect l="l" t="t" r="r" b="b"/>
            <a:pathLst>
              <a:path w="21600" h="21600">
                <a:moveTo>
                  <a:pt x="0" y="0"/>
                </a:moveTo>
                <a:lnTo>
                  <a:pt x="21600" y="21600"/>
                </a:lnTo>
              </a:path>
            </a:pathLst>
          </a:custGeom>
          <a:noFill/>
          <a:ln w="28575">
            <a:solidFill>
              <a:srgbClr val="FFA43C"/>
            </a:solidFill>
            <a:miter/>
          </a:ln>
        </p:spPr>
        <p:style>
          <a:lnRef idx="0">
            <a:scrgbClr r="0" g="0" b="0"/>
          </a:lnRef>
          <a:fillRef idx="0">
            <a:scrgbClr r="0" g="0" b="0"/>
          </a:fillRef>
          <a:effectRef idx="0">
            <a:scrgbClr r="0" g="0" b="0"/>
          </a:effectRef>
          <a:fontRef idx="minor"/>
        </p:style>
        <p:txBody>
          <a:bodyPr lIns="90000" tIns="-44640" rIns="90000" bIns="-44640" anchor="t">
            <a:noAutofit/>
          </a:bodyPr>
          <a:lstStyle/>
          <a:p>
            <a:endParaRPr lang="en-GB" sz="1800" b="0" strike="noStrike" spc="-1">
              <a:solidFill>
                <a:srgbClr val="000000"/>
              </a:solidFill>
              <a:latin typeface="Calibri"/>
            </a:endParaRPr>
          </a:p>
        </p:txBody>
      </p:sp>
      <p:sp>
        <p:nvSpPr>
          <p:cNvPr id="281" name="Google Shape;11;p1"/>
          <p:cNvSpPr/>
          <p:nvPr/>
        </p:nvSpPr>
        <p:spPr>
          <a:xfrm>
            <a:off x="405000" y="856440"/>
            <a:ext cx="2200680" cy="360"/>
          </a:xfrm>
          <a:custGeom>
            <a:avLst/>
            <a:gdLst/>
            <a:ahLst/>
            <a:cxnLst/>
            <a:rect l="l" t="t" r="r" b="b"/>
            <a:pathLst>
              <a:path w="21600" h="21600">
                <a:moveTo>
                  <a:pt x="0" y="0"/>
                </a:moveTo>
                <a:lnTo>
                  <a:pt x="21600" y="21600"/>
                </a:lnTo>
              </a:path>
            </a:pathLst>
          </a:custGeom>
          <a:noFill/>
          <a:ln w="57150">
            <a:solidFill>
              <a:srgbClr val="FFA43C"/>
            </a:solidFill>
            <a:miter/>
          </a:ln>
        </p:spPr>
        <p:style>
          <a:lnRef idx="0">
            <a:scrgbClr r="0" g="0" b="0"/>
          </a:lnRef>
          <a:fillRef idx="0">
            <a:scrgbClr r="0" g="0" b="0"/>
          </a:fillRef>
          <a:effectRef idx="0">
            <a:scrgbClr r="0" g="0" b="0"/>
          </a:effectRef>
          <a:fontRef idx="minor"/>
        </p:style>
        <p:txBody>
          <a:bodyPr lIns="90000" tIns="-44640" rIns="90000" bIns="-44640" anchor="t">
            <a:noAutofit/>
          </a:bodyPr>
          <a:lstStyle/>
          <a:p>
            <a:endParaRPr lang="en-GB" sz="1800" b="0" strike="noStrike" spc="-1">
              <a:solidFill>
                <a:srgbClr val="000000"/>
              </a:solidFill>
              <a:latin typeface="Calibri"/>
            </a:endParaRPr>
          </a:p>
        </p:txBody>
      </p:sp>
      <p:pic>
        <p:nvPicPr>
          <p:cNvPr id="282" name="Google Shape;12;p1"/>
          <p:cNvPicPr/>
          <p:nvPr/>
        </p:nvPicPr>
        <p:blipFill>
          <a:blip r:embed="rId14"/>
          <a:stretch/>
        </p:blipFill>
        <p:spPr>
          <a:xfrm>
            <a:off x="405000" y="6231600"/>
            <a:ext cx="1112760" cy="275760"/>
          </a:xfrm>
          <a:prstGeom prst="rect">
            <a:avLst/>
          </a:prstGeom>
          <a:ln w="0">
            <a:noFill/>
          </a:ln>
        </p:spPr>
      </p:pic>
      <p:sp>
        <p:nvSpPr>
          <p:cNvPr id="283" name="Google Shape;44;p8"/>
          <p:cNvSpPr/>
          <p:nvPr/>
        </p:nvSpPr>
        <p:spPr>
          <a:xfrm>
            <a:off x="5783760" y="6275160"/>
            <a:ext cx="3817440" cy="228240"/>
          </a:xfrm>
          <a:prstGeom prst="rect">
            <a:avLst/>
          </a:prstGeom>
          <a:solidFill>
            <a:schemeClr val="lt1"/>
          </a:solidFill>
          <a:ln w="12700">
            <a:solidFill>
              <a:srgbClr val="FFFFFF"/>
            </a:solidFill>
            <a:miter/>
          </a:ln>
        </p:spPr>
        <p:style>
          <a:lnRef idx="0">
            <a:scrgbClr r="0" g="0" b="0"/>
          </a:lnRef>
          <a:fillRef idx="0">
            <a:scrgbClr r="0" g="0" b="0"/>
          </a:fillRef>
          <a:effectRef idx="0">
            <a:scrgbClr r="0" g="0" b="0"/>
          </a:effectRef>
          <a:fontRef idx="minor"/>
        </p:style>
        <p:txBody>
          <a:bodyPr anchor="ctr">
            <a:noAutofit/>
          </a:bodyPr>
          <a:lstStyle/>
          <a:p>
            <a:pPr algn="ctr">
              <a:lnSpc>
                <a:spcPct val="100000"/>
              </a:lnSpc>
              <a:buNone/>
              <a:tabLst>
                <a:tab pos="0" algn="l"/>
              </a:tabLst>
            </a:pPr>
            <a:endParaRPr lang="en-GB" sz="1800" b="0" strike="noStrike" spc="-1">
              <a:solidFill>
                <a:schemeClr val="lt1"/>
              </a:solidFill>
              <a:latin typeface="Calibri"/>
              <a:ea typeface="Calibri"/>
            </a:endParaRPr>
          </a:p>
        </p:txBody>
      </p:sp>
      <p:pic>
        <p:nvPicPr>
          <p:cNvPr id="284" name="Google Shape;45;p8" descr="Imatge que conté estrella, objecte d’exterior&#10;&#10;Descripció generada automàticament"/>
          <p:cNvPicPr/>
          <p:nvPr/>
        </p:nvPicPr>
        <p:blipFill>
          <a:blip r:embed="rId15"/>
          <a:stretch/>
        </p:blipFill>
        <p:spPr>
          <a:xfrm>
            <a:off x="9000" y="3240"/>
            <a:ext cx="6084000" cy="6857640"/>
          </a:xfrm>
          <a:prstGeom prst="rect">
            <a:avLst/>
          </a:prstGeom>
          <a:ln w="0">
            <a:noFill/>
          </a:ln>
        </p:spPr>
      </p:pic>
      <p:sp>
        <p:nvSpPr>
          <p:cNvPr id="285" name="PlaceHolder 1"/>
          <p:cNvSpPr>
            <a:spLocks noGrp="1"/>
          </p:cNvSpPr>
          <p:nvPr>
            <p:ph type="title"/>
          </p:nvPr>
        </p:nvSpPr>
        <p:spPr>
          <a:xfrm>
            <a:off x="6574320" y="438840"/>
            <a:ext cx="4901040" cy="1599840"/>
          </a:xfrm>
          <a:prstGeom prst="rect">
            <a:avLst/>
          </a:prstGeom>
          <a:noFill/>
          <a:ln w="0">
            <a:noFill/>
          </a:ln>
        </p:spPr>
        <p:txBody>
          <a:bodyPr anchor="ctr">
            <a:normAutofit/>
          </a:bodyPr>
          <a:lstStyle/>
          <a:p>
            <a:r>
              <a:rPr lang="en-GB" sz="3200" b="0" strike="noStrike" spc="-1">
                <a:solidFill>
                  <a:srgbClr val="000000"/>
                </a:solidFill>
                <a:latin typeface="Arial"/>
              </a:rPr>
              <a:t>Click to edit the title text format</a:t>
            </a:r>
          </a:p>
        </p:txBody>
      </p:sp>
      <p:sp>
        <p:nvSpPr>
          <p:cNvPr id="286" name="Google Shape;47;p8"/>
          <p:cNvSpPr/>
          <p:nvPr/>
        </p:nvSpPr>
        <p:spPr>
          <a:xfrm>
            <a:off x="6573960" y="438840"/>
            <a:ext cx="2200680" cy="360"/>
          </a:xfrm>
          <a:custGeom>
            <a:avLst/>
            <a:gdLst/>
            <a:ahLst/>
            <a:cxnLst/>
            <a:rect l="l" t="t" r="r" b="b"/>
            <a:pathLst>
              <a:path w="21600" h="21600">
                <a:moveTo>
                  <a:pt x="0" y="0"/>
                </a:moveTo>
                <a:lnTo>
                  <a:pt x="21600" y="21600"/>
                </a:lnTo>
              </a:path>
            </a:pathLst>
          </a:custGeom>
          <a:noFill/>
          <a:ln w="57150">
            <a:solidFill>
              <a:srgbClr val="FFA43C"/>
            </a:solidFill>
            <a:miter/>
          </a:ln>
        </p:spPr>
        <p:style>
          <a:lnRef idx="0">
            <a:scrgbClr r="0" g="0" b="0"/>
          </a:lnRef>
          <a:fillRef idx="0">
            <a:scrgbClr r="0" g="0" b="0"/>
          </a:fillRef>
          <a:effectRef idx="0">
            <a:scrgbClr r="0" g="0" b="0"/>
          </a:effectRef>
          <a:fontRef idx="minor"/>
        </p:style>
        <p:txBody>
          <a:bodyPr lIns="90000" tIns="-44640" rIns="90000" bIns="-44640" anchor="t">
            <a:noAutofit/>
          </a:bodyPr>
          <a:lstStyle/>
          <a:p>
            <a:endParaRPr lang="en-GB" sz="1800" b="0" strike="noStrike" spc="-1">
              <a:solidFill>
                <a:srgbClr val="000000"/>
              </a:solidFill>
              <a:latin typeface="Calibri"/>
            </a:endParaRPr>
          </a:p>
        </p:txBody>
      </p:sp>
      <p:sp>
        <p:nvSpPr>
          <p:cNvPr id="287" name="PlaceHolder 2"/>
          <p:cNvSpPr>
            <a:spLocks noGrp="1"/>
          </p:cNvSpPr>
          <p:nvPr>
            <p:ph type="body"/>
          </p:nvPr>
        </p:nvSpPr>
        <p:spPr>
          <a:xfrm>
            <a:off x="6574320" y="1926720"/>
            <a:ext cx="4566960" cy="4189680"/>
          </a:xfrm>
          <a:prstGeom prst="rect">
            <a:avLst/>
          </a:prstGeom>
          <a:noFill/>
          <a:ln w="0">
            <a:noFill/>
          </a:ln>
        </p:spPr>
        <p:txBody>
          <a:bodyPr anchor="t">
            <a:normAutofit fontScale="77839" lnSpcReduction="10000"/>
          </a:bodyPr>
          <a:lstStyle/>
          <a:p>
            <a:pPr marL="432000" indent="-324000">
              <a:spcBef>
                <a:spcPts val="1417"/>
              </a:spcBef>
              <a:buClr>
                <a:srgbClr val="000000"/>
              </a:buClr>
              <a:buSzPct val="45000"/>
              <a:buFont typeface="Wingdings" charset="2"/>
              <a:buChar char=""/>
            </a:pPr>
            <a:r>
              <a:rPr lang="en-GB" sz="2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GB" sz="2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GB" sz="2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GB" sz="28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GB" sz="28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GB" sz="2800" b="0" strike="noStrike" spc="-1">
                <a:solidFill>
                  <a:srgbClr val="000000"/>
                </a:solidFill>
                <a:latin typeface="Arial"/>
              </a:rPr>
              <a:t>Seventh Outline Level</a:t>
            </a:r>
          </a:p>
        </p:txBody>
      </p:sp>
      <p:pic>
        <p:nvPicPr>
          <p:cNvPr id="288" name="Google Shape;49;p8"/>
          <p:cNvPicPr/>
          <p:nvPr/>
        </p:nvPicPr>
        <p:blipFill>
          <a:blip r:embed="rId16"/>
          <a:srcRect l="6116" t="17455" r="6107" b="17455"/>
          <a:stretch/>
        </p:blipFill>
        <p:spPr>
          <a:xfrm>
            <a:off x="403200" y="6231600"/>
            <a:ext cx="1112040" cy="281520"/>
          </a:xfrm>
          <a:prstGeom prst="rect">
            <a:avLst/>
          </a:prstGeom>
          <a:ln w="0">
            <a:noFill/>
          </a:ln>
        </p:spPr>
      </p:pic>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49.xml"/><Relationship Id="rId7" Type="http://schemas.openxmlformats.org/officeDocument/2006/relationships/image" Target="../media/image26.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jpeg"/><Relationship Id="rId5" Type="http://schemas.openxmlformats.org/officeDocument/2006/relationships/image" Target="../media/image17.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9.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7.xml"/><Relationship Id="rId5" Type="http://schemas.openxmlformats.org/officeDocument/2006/relationships/image" Target="../media/image33.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7.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gif"/><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10.xml"/><Relationship Id="rId1" Type="http://schemas.openxmlformats.org/officeDocument/2006/relationships/slideLayout" Target="../slideLayouts/slideLayout4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9.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37.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9.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9.xml"/><Relationship Id="rId5" Type="http://schemas.openxmlformats.org/officeDocument/2006/relationships/image" Target="../media/image22.jpe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PlaceHolder 1"/>
          <p:cNvSpPr>
            <a:spLocks noGrp="1"/>
          </p:cNvSpPr>
          <p:nvPr>
            <p:ph type="title"/>
          </p:nvPr>
        </p:nvSpPr>
        <p:spPr>
          <a:xfrm>
            <a:off x="585360" y="1766880"/>
            <a:ext cx="6904080" cy="2387520"/>
          </a:xfrm>
          <a:prstGeom prst="rect">
            <a:avLst/>
          </a:prstGeom>
          <a:noFill/>
          <a:ln w="0">
            <a:noFill/>
          </a:ln>
        </p:spPr>
        <p:txBody>
          <a:bodyPr anchor="b">
            <a:normAutofit/>
          </a:bodyPr>
          <a:lstStyle/>
          <a:p>
            <a:pPr>
              <a:lnSpc>
                <a:spcPct val="90000"/>
              </a:lnSpc>
              <a:buNone/>
              <a:tabLst>
                <a:tab pos="0" algn="l"/>
              </a:tabLst>
            </a:pPr>
            <a:r>
              <a:rPr lang="en-US" sz="4000" b="1" strike="noStrike" spc="-1">
                <a:solidFill>
                  <a:schemeClr val="lt1"/>
                </a:solidFill>
                <a:latin typeface="Arial"/>
                <a:ea typeface="Arial"/>
              </a:rPr>
              <a:t>Optical-based temperature sensors for future gravitational wave experiments</a:t>
            </a:r>
            <a:endParaRPr lang="en-GB" sz="4000" b="0" strike="noStrike" spc="-1">
              <a:solidFill>
                <a:srgbClr val="000000"/>
              </a:solidFill>
              <a:latin typeface="Arial"/>
            </a:endParaRPr>
          </a:p>
        </p:txBody>
      </p:sp>
      <p:sp>
        <p:nvSpPr>
          <p:cNvPr id="334" name="PlaceHolder 2"/>
          <p:cNvSpPr>
            <a:spLocks noGrp="1"/>
          </p:cNvSpPr>
          <p:nvPr>
            <p:ph type="subTitle"/>
          </p:nvPr>
        </p:nvSpPr>
        <p:spPr>
          <a:xfrm>
            <a:off x="585360" y="4246560"/>
            <a:ext cx="7494120" cy="1655280"/>
          </a:xfrm>
          <a:prstGeom prst="rect">
            <a:avLst/>
          </a:prstGeom>
          <a:noFill/>
          <a:ln w="0">
            <a:noFill/>
          </a:ln>
        </p:spPr>
        <p:txBody>
          <a:bodyPr anchor="t">
            <a:normAutofit/>
          </a:bodyPr>
          <a:lstStyle/>
          <a:p>
            <a:pPr>
              <a:lnSpc>
                <a:spcPct val="90000"/>
              </a:lnSpc>
              <a:spcBef>
                <a:spcPts val="1001"/>
              </a:spcBef>
              <a:buNone/>
              <a:tabLst>
                <a:tab pos="0" algn="l"/>
              </a:tabLst>
            </a:pPr>
            <a:r>
              <a:rPr lang="en-US" sz="2400" b="0" strike="noStrike" spc="-1">
                <a:solidFill>
                  <a:schemeClr val="lt1"/>
                </a:solidFill>
                <a:latin typeface="Arial"/>
                <a:ea typeface="Arial"/>
              </a:rPr>
              <a:t>Sofia Sisteré Viñuales</a:t>
            </a:r>
            <a:endParaRPr lang="en-GB" sz="2400" b="0" strike="noStrike" spc="-1">
              <a:solidFill>
                <a:srgbClr val="000000"/>
              </a:solidFill>
              <a:latin typeface="Calibri"/>
            </a:endParaRPr>
          </a:p>
          <a:p>
            <a:pPr>
              <a:lnSpc>
                <a:spcPct val="90000"/>
              </a:lnSpc>
              <a:spcBef>
                <a:spcPts val="1001"/>
              </a:spcBef>
              <a:buNone/>
              <a:tabLst>
                <a:tab pos="0" algn="l"/>
              </a:tabLst>
            </a:pPr>
            <a:r>
              <a:rPr lang="en-US" sz="2400" b="0" strike="noStrike" spc="-1">
                <a:solidFill>
                  <a:schemeClr val="lt1"/>
                </a:solidFill>
                <a:latin typeface="Arial"/>
                <a:ea typeface="Arial"/>
              </a:rPr>
              <a:t>ICE-IEEC</a:t>
            </a:r>
            <a:endParaRPr lang="en-GB" sz="2400" b="0" strike="noStrike" spc="-1">
              <a:solidFill>
                <a:srgbClr val="000000"/>
              </a:solidFill>
              <a:latin typeface="Calibri"/>
            </a:endParaRPr>
          </a:p>
          <a:p>
            <a:pPr>
              <a:lnSpc>
                <a:spcPct val="90000"/>
              </a:lnSpc>
              <a:spcBef>
                <a:spcPts val="1001"/>
              </a:spcBef>
              <a:buNone/>
              <a:tabLst>
                <a:tab pos="0" algn="l"/>
              </a:tabLst>
            </a:pPr>
            <a:r>
              <a:rPr lang="en-US" sz="2400" b="0" strike="noStrike" spc="-1">
                <a:solidFill>
                  <a:schemeClr val="lt1"/>
                </a:solidFill>
                <a:latin typeface="Arial"/>
                <a:ea typeface="Arial"/>
              </a:rPr>
              <a:t>LISA Spain Meeting 2024</a:t>
            </a:r>
            <a:endParaRPr lang="en-GB" sz="2400" b="0" strike="noStrike" spc="-1">
              <a:solidFill>
                <a:srgbClr val="000000"/>
              </a:solidFill>
              <a:latin typeface="Calibri"/>
            </a:endParaRPr>
          </a:p>
          <a:p>
            <a:pPr>
              <a:lnSpc>
                <a:spcPct val="90000"/>
              </a:lnSpc>
              <a:spcBef>
                <a:spcPts val="1001"/>
              </a:spcBef>
              <a:buNone/>
              <a:tabLst>
                <a:tab pos="0" algn="l"/>
              </a:tabLst>
            </a:pPr>
            <a:endParaRPr lang="en-GB" sz="2400" b="0" strike="noStrike" spc="-1">
              <a:solidFill>
                <a:srgbClr val="000000"/>
              </a:solidFill>
              <a:latin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PlaceHolder 1"/>
          <p:cNvSpPr>
            <a:spLocks noGrp="1"/>
          </p:cNvSpPr>
          <p:nvPr>
            <p:ph type="title"/>
          </p:nvPr>
        </p:nvSpPr>
        <p:spPr>
          <a:xfrm>
            <a:off x="459360" y="377280"/>
            <a:ext cx="4312080" cy="925560"/>
          </a:xfrm>
          <a:prstGeom prst="rect">
            <a:avLst/>
          </a:prstGeom>
          <a:noFill/>
          <a:ln w="0">
            <a:noFill/>
          </a:ln>
        </p:spPr>
        <p:txBody>
          <a:bodyPr anchor="t">
            <a:normAutofit fontScale="62493"/>
          </a:bodyPr>
          <a:lstStyle/>
          <a:p>
            <a:pPr>
              <a:lnSpc>
                <a:spcPct val="90000"/>
              </a:lnSpc>
              <a:buNone/>
              <a:tabLst>
                <a:tab pos="0" algn="l"/>
              </a:tabLst>
            </a:pPr>
            <a:br>
              <a:rPr sz="3200"/>
            </a:br>
            <a:r>
              <a:rPr lang="en-US" sz="3200" b="1" strike="noStrike" spc="-1">
                <a:solidFill>
                  <a:srgbClr val="1E154E"/>
                </a:solidFill>
                <a:latin typeface="Arial"/>
                <a:ea typeface="Arial"/>
              </a:rPr>
              <a:t>                 : M     </a:t>
            </a:r>
            <a:br>
              <a:rPr sz="3200"/>
            </a:br>
            <a:r>
              <a:rPr lang="en-US" sz="3200" b="1" strike="noStrike" spc="-1">
                <a:solidFill>
                  <a:srgbClr val="1E154E"/>
                </a:solidFill>
                <a:latin typeface="Arial"/>
                <a:ea typeface="Arial"/>
              </a:rPr>
              <a:t>Current development</a:t>
            </a:r>
            <a:endParaRPr lang="en-GB" sz="3200" b="0" strike="noStrike" spc="-1">
              <a:solidFill>
                <a:srgbClr val="000000"/>
              </a:solidFill>
              <a:latin typeface="Arial"/>
            </a:endParaRPr>
          </a:p>
        </p:txBody>
      </p:sp>
      <p:sp>
        <p:nvSpPr>
          <p:cNvPr id="384" name="PlaceHolder 2"/>
          <p:cNvSpPr>
            <a:spLocks noGrp="1"/>
          </p:cNvSpPr>
          <p:nvPr>
            <p:ph/>
          </p:nvPr>
        </p:nvSpPr>
        <p:spPr>
          <a:xfrm>
            <a:off x="393480" y="1838520"/>
            <a:ext cx="4312080" cy="4110120"/>
          </a:xfrm>
          <a:prstGeom prst="rect">
            <a:avLst/>
          </a:prstGeom>
          <a:noFill/>
          <a:ln w="0">
            <a:noFill/>
          </a:ln>
        </p:spPr>
        <p:txBody>
          <a:bodyPr anchor="t">
            <a:normAutofit/>
          </a:bodyPr>
          <a:lstStyle/>
          <a:p>
            <a:pPr algn="just">
              <a:lnSpc>
                <a:spcPct val="150000"/>
              </a:lnSpc>
              <a:buNone/>
              <a:tabLst>
                <a:tab pos="0" algn="l"/>
              </a:tabLst>
            </a:pPr>
            <a:endParaRPr lang="en-GB" sz="1400" b="0" strike="noStrike" spc="-1">
              <a:solidFill>
                <a:srgbClr val="000000"/>
              </a:solidFill>
              <a:latin typeface="Arial"/>
            </a:endParaRPr>
          </a:p>
          <a:p>
            <a:pPr algn="just">
              <a:lnSpc>
                <a:spcPct val="150000"/>
              </a:lnSpc>
              <a:buNone/>
              <a:tabLst>
                <a:tab pos="0" algn="l"/>
              </a:tabLst>
            </a:pPr>
            <a:r>
              <a:rPr lang="en-US" sz="1400" b="0" strike="noStrike" spc="-1">
                <a:solidFill>
                  <a:srgbClr val="1E154E"/>
                </a:solidFill>
                <a:latin typeface="Arial"/>
                <a:ea typeface="Arial"/>
              </a:rPr>
              <a:t>We were using a Second Harmonic Generator (SHG) crystal to generate green (532 nm) light out of infrared (1064 nm).</a:t>
            </a:r>
            <a:endParaRPr lang="en-GB" sz="1400" b="0" strike="noStrike" spc="-1">
              <a:solidFill>
                <a:srgbClr val="000000"/>
              </a:solidFill>
              <a:latin typeface="Arial"/>
            </a:endParaRPr>
          </a:p>
          <a:p>
            <a:pPr algn="just">
              <a:lnSpc>
                <a:spcPct val="150000"/>
              </a:lnSpc>
              <a:buNone/>
              <a:tabLst>
                <a:tab pos="0" algn="l"/>
              </a:tabLst>
            </a:pPr>
            <a:endParaRPr lang="en-GB" sz="1400" b="0" strike="noStrike" spc="-1">
              <a:solidFill>
                <a:srgbClr val="000000"/>
              </a:solidFill>
              <a:latin typeface="Arial"/>
            </a:endParaRPr>
          </a:p>
          <a:p>
            <a:pPr algn="just">
              <a:lnSpc>
                <a:spcPct val="150000"/>
              </a:lnSpc>
              <a:buNone/>
              <a:tabLst>
                <a:tab pos="0" algn="l"/>
              </a:tabLst>
            </a:pPr>
            <a:r>
              <a:rPr lang="en-US" sz="1400" b="0" strike="noStrike" spc="-1">
                <a:solidFill>
                  <a:srgbClr val="1E154E"/>
                </a:solidFill>
                <a:latin typeface="Arial"/>
                <a:ea typeface="Arial"/>
              </a:rPr>
              <a:t>We tried several configurations but had really low efficiencies (µW) and not enough light was making it through the fiber optics to the resonator.  </a:t>
            </a:r>
            <a:endParaRPr lang="en-GB" sz="1400" b="0" strike="noStrike" spc="-1">
              <a:solidFill>
                <a:srgbClr val="000000"/>
              </a:solidFill>
              <a:latin typeface="Arial"/>
            </a:endParaRPr>
          </a:p>
          <a:p>
            <a:pPr algn="just">
              <a:lnSpc>
                <a:spcPct val="150000"/>
              </a:lnSpc>
              <a:buNone/>
              <a:tabLst>
                <a:tab pos="0" algn="l"/>
              </a:tabLst>
            </a:pPr>
            <a:endParaRPr lang="en-GB" sz="1400" b="0" strike="noStrike" spc="-1">
              <a:solidFill>
                <a:srgbClr val="000000"/>
              </a:solidFill>
              <a:latin typeface="Arial"/>
            </a:endParaRPr>
          </a:p>
          <a:p>
            <a:pPr algn="just">
              <a:lnSpc>
                <a:spcPct val="150000"/>
              </a:lnSpc>
              <a:buNone/>
              <a:tabLst>
                <a:tab pos="0" algn="l"/>
              </a:tabLst>
            </a:pPr>
            <a:endParaRPr lang="en-GB" sz="1400" b="0" strike="noStrike" spc="-1">
              <a:solidFill>
                <a:srgbClr val="000000"/>
              </a:solidFill>
              <a:latin typeface="Arial"/>
            </a:endParaRPr>
          </a:p>
          <a:p>
            <a:pPr>
              <a:lnSpc>
                <a:spcPct val="90000"/>
              </a:lnSpc>
              <a:buNone/>
              <a:tabLst>
                <a:tab pos="0" algn="l"/>
              </a:tabLst>
            </a:pPr>
            <a:endParaRPr lang="en-GB" sz="1600" b="0" strike="noStrike" spc="-1">
              <a:solidFill>
                <a:srgbClr val="000000"/>
              </a:solidFill>
              <a:latin typeface="Arial"/>
            </a:endParaRPr>
          </a:p>
          <a:p>
            <a:pPr>
              <a:lnSpc>
                <a:spcPct val="90000"/>
              </a:lnSpc>
              <a:buNone/>
              <a:tabLst>
                <a:tab pos="0" algn="l"/>
              </a:tabLst>
            </a:pPr>
            <a:endParaRPr lang="en-GB" sz="1600" b="0" strike="noStrike" spc="-1">
              <a:solidFill>
                <a:srgbClr val="000000"/>
              </a:solidFill>
              <a:latin typeface="Arial"/>
            </a:endParaRPr>
          </a:p>
          <a:p>
            <a:pPr>
              <a:lnSpc>
                <a:spcPct val="90000"/>
              </a:lnSpc>
              <a:buNone/>
              <a:tabLst>
                <a:tab pos="0" algn="l"/>
              </a:tabLst>
            </a:pPr>
            <a:endParaRPr lang="en-GB" sz="1600" b="0" strike="noStrike" spc="-1">
              <a:solidFill>
                <a:srgbClr val="000000"/>
              </a:solidFill>
              <a:latin typeface="Arial"/>
            </a:endParaRPr>
          </a:p>
        </p:txBody>
      </p:sp>
      <p:pic>
        <p:nvPicPr>
          <p:cNvPr id="385" name="Imagen 7"/>
          <p:cNvPicPr/>
          <p:nvPr/>
        </p:nvPicPr>
        <p:blipFill>
          <a:blip r:embed="rId5"/>
          <a:stretch/>
        </p:blipFill>
        <p:spPr>
          <a:xfrm>
            <a:off x="393480" y="361800"/>
            <a:ext cx="2939400" cy="805680"/>
          </a:xfrm>
          <a:prstGeom prst="rect">
            <a:avLst/>
          </a:prstGeom>
          <a:ln w="0">
            <a:noFill/>
          </a:ln>
        </p:spPr>
      </p:pic>
      <p:pic>
        <p:nvPicPr>
          <p:cNvPr id="386" name="Picture 14"/>
          <p:cNvPicPr/>
          <p:nvPr/>
        </p:nvPicPr>
        <p:blipFill>
          <a:blip r:embed="rId6"/>
          <a:stretch/>
        </p:blipFill>
        <p:spPr>
          <a:xfrm rot="5400000">
            <a:off x="7215480" y="1880640"/>
            <a:ext cx="6808320" cy="3144960"/>
          </a:xfrm>
          <a:prstGeom prst="rect">
            <a:avLst/>
          </a:prstGeom>
          <a:ln w="0">
            <a:noFill/>
          </a:ln>
        </p:spPr>
      </p:pic>
      <p:pic>
        <p:nvPicPr>
          <p:cNvPr id="387" name="Picture 6"/>
          <p:cNvPicPr/>
          <p:nvPr/>
        </p:nvPicPr>
        <p:blipFill>
          <a:blip r:embed="rId7"/>
          <a:srcRect l="26721" t="5222" r="27922" b="36385"/>
          <a:stretch/>
        </p:blipFill>
        <p:spPr>
          <a:xfrm>
            <a:off x="5981400" y="132480"/>
            <a:ext cx="1855440" cy="3181680"/>
          </a:xfrm>
          <a:prstGeom prst="rect">
            <a:avLst/>
          </a:prstGeom>
          <a:ln w="0">
            <a:noFill/>
          </a:ln>
        </p:spPr>
      </p:pic>
      <p:pic>
        <p:nvPicPr>
          <p:cNvPr id="388" name="Picture 387">
            <a:hlinkClick r:id="" action="ppaction://media"/>
          </p:cNvPr>
          <p:cNvPicPr/>
          <p:nvPr>
            <a:videoFile r:link="rId2"/>
            <p:extLst>
              <p:ext uri="{DAA4B4D4-6D71-4841-9C94-3DE7FCFB9230}">
                <p14:media xmlns:p14="http://schemas.microsoft.com/office/powerpoint/2010/main" r:embed="rId1"/>
              </p:ext>
            </p:extLst>
          </p:nvPr>
        </p:nvPicPr>
        <p:blipFill>
          <a:blip r:embed="rId8"/>
          <a:srcRect l="33875" t="17090" r="36125" b="23161"/>
          <a:stretch>
            <a:fillRect/>
          </a:stretch>
        </p:blipFill>
        <p:spPr>
          <a:xfrm>
            <a:off x="5580360" y="3429000"/>
            <a:ext cx="2592000" cy="2903760"/>
          </a:xfrm>
          <a:prstGeom prst="rect">
            <a:avLst/>
          </a:prstGeom>
          <a:ln w="0">
            <a:noFill/>
          </a:ln>
        </p:spPr>
      </p:pic>
    </p:spTree>
  </p:cSld>
  <p:clrMapOvr>
    <a:masterClrMapping/>
  </p:clrMapOvr>
  <p:timing>
    <p:tnLst>
      <p:par>
        <p:cTn id="1" dur="indefinite" restart="never" nodeType="tmRoot">
          <p:childTnLst>
            <p:video>
              <p:cMediaNode>
                <p:cTn id="2">
                  <p:stCondLst>
                    <p:cond delay="indefinite"/>
                  </p:stCondLst>
                </p:cTn>
                <p:tgtEl>
                  <p:spTgt spid="388"/>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PlaceHolder 1"/>
          <p:cNvSpPr>
            <a:spLocks noGrp="1"/>
          </p:cNvSpPr>
          <p:nvPr>
            <p:ph type="title"/>
          </p:nvPr>
        </p:nvSpPr>
        <p:spPr>
          <a:xfrm>
            <a:off x="459360" y="377280"/>
            <a:ext cx="4312080" cy="925560"/>
          </a:xfrm>
          <a:prstGeom prst="rect">
            <a:avLst/>
          </a:prstGeom>
          <a:noFill/>
          <a:ln w="0">
            <a:noFill/>
          </a:ln>
        </p:spPr>
        <p:txBody>
          <a:bodyPr anchor="t">
            <a:normAutofit fontScale="62493"/>
          </a:bodyPr>
          <a:lstStyle/>
          <a:p>
            <a:pPr>
              <a:lnSpc>
                <a:spcPct val="90000"/>
              </a:lnSpc>
              <a:buNone/>
              <a:tabLst>
                <a:tab pos="0" algn="l"/>
              </a:tabLst>
            </a:pPr>
            <a:br>
              <a:rPr sz="3200"/>
            </a:br>
            <a:r>
              <a:rPr lang="en-US" sz="3200" b="1" strike="noStrike" spc="-1">
                <a:solidFill>
                  <a:srgbClr val="1E154E"/>
                </a:solidFill>
                <a:latin typeface="Arial"/>
                <a:ea typeface="Arial"/>
              </a:rPr>
              <a:t>                 : M     </a:t>
            </a:r>
            <a:br>
              <a:rPr sz="3200"/>
            </a:br>
            <a:r>
              <a:rPr lang="en-US" sz="3200" b="1" strike="noStrike" spc="-1">
                <a:solidFill>
                  <a:srgbClr val="1E154E"/>
                </a:solidFill>
                <a:latin typeface="Arial"/>
                <a:ea typeface="Arial"/>
              </a:rPr>
              <a:t>Current development</a:t>
            </a:r>
            <a:endParaRPr lang="en-GB" sz="3200" b="0" strike="noStrike" spc="-1">
              <a:solidFill>
                <a:srgbClr val="000000"/>
              </a:solidFill>
              <a:latin typeface="Arial"/>
            </a:endParaRPr>
          </a:p>
        </p:txBody>
      </p:sp>
      <p:sp>
        <p:nvSpPr>
          <p:cNvPr id="390" name="PlaceHolder 2"/>
          <p:cNvSpPr>
            <a:spLocks noGrp="1"/>
          </p:cNvSpPr>
          <p:nvPr>
            <p:ph/>
          </p:nvPr>
        </p:nvSpPr>
        <p:spPr>
          <a:xfrm>
            <a:off x="5029200" y="438480"/>
            <a:ext cx="6325920" cy="5553000"/>
          </a:xfrm>
          <a:prstGeom prst="rect">
            <a:avLst/>
          </a:prstGeom>
          <a:noFill/>
          <a:ln w="0">
            <a:noFill/>
          </a:ln>
        </p:spPr>
        <p:txBody>
          <a:bodyPr anchor="t">
            <a:normAutofit/>
          </a:bodyPr>
          <a:lstStyle/>
          <a:p>
            <a:endParaRPr lang="en-GB" sz="2800" b="0" strike="noStrike" spc="-1">
              <a:solidFill>
                <a:srgbClr val="1E154E"/>
              </a:solidFill>
              <a:latin typeface="Arial"/>
              <a:ea typeface="Arial"/>
            </a:endParaRPr>
          </a:p>
        </p:txBody>
      </p:sp>
      <p:sp>
        <p:nvSpPr>
          <p:cNvPr id="391" name="PlaceHolder 3"/>
          <p:cNvSpPr>
            <a:spLocks noGrp="1"/>
          </p:cNvSpPr>
          <p:nvPr>
            <p:ph/>
          </p:nvPr>
        </p:nvSpPr>
        <p:spPr>
          <a:xfrm>
            <a:off x="393480" y="1838520"/>
            <a:ext cx="3379320" cy="4110120"/>
          </a:xfrm>
          <a:prstGeom prst="rect">
            <a:avLst/>
          </a:prstGeom>
          <a:noFill/>
          <a:ln w="0">
            <a:noFill/>
          </a:ln>
        </p:spPr>
        <p:txBody>
          <a:bodyPr anchor="t">
            <a:normAutofit/>
          </a:bodyPr>
          <a:lstStyle/>
          <a:p>
            <a:pPr algn="just">
              <a:lnSpc>
                <a:spcPct val="150000"/>
              </a:lnSpc>
              <a:buNone/>
              <a:tabLst>
                <a:tab pos="0" algn="l"/>
              </a:tabLst>
            </a:pPr>
            <a:r>
              <a:rPr lang="en-US" sz="1400" b="0" strike="noStrike" spc="-1">
                <a:solidFill>
                  <a:srgbClr val="1E154E"/>
                </a:solidFill>
                <a:latin typeface="Arial"/>
                <a:ea typeface="Arial"/>
              </a:rPr>
              <a:t>Big change on design implemented in August: No longer using dual-color measurement, we will use </a:t>
            </a:r>
            <a:r>
              <a:rPr lang="en-US" sz="1400" b="1" strike="noStrike" spc="-1">
                <a:solidFill>
                  <a:srgbClr val="1E154E"/>
                </a:solidFill>
                <a:latin typeface="Arial"/>
                <a:ea typeface="Arial"/>
              </a:rPr>
              <a:t>dual-polarization.  </a:t>
            </a:r>
            <a:endParaRPr lang="en-GB" sz="1400" b="0" strike="noStrike" spc="-1">
              <a:solidFill>
                <a:srgbClr val="000000"/>
              </a:solidFill>
              <a:latin typeface="Arial"/>
            </a:endParaRPr>
          </a:p>
          <a:p>
            <a:pPr algn="just">
              <a:lnSpc>
                <a:spcPct val="150000"/>
              </a:lnSpc>
              <a:buNone/>
              <a:tabLst>
                <a:tab pos="0" algn="l"/>
              </a:tabLst>
            </a:pPr>
            <a:endParaRPr lang="en-GB" sz="1400" b="0" strike="noStrike" spc="-1">
              <a:solidFill>
                <a:srgbClr val="000000"/>
              </a:solidFill>
              <a:latin typeface="Arial"/>
            </a:endParaRPr>
          </a:p>
          <a:p>
            <a:pPr algn="just">
              <a:lnSpc>
                <a:spcPct val="150000"/>
              </a:lnSpc>
              <a:buNone/>
              <a:tabLst>
                <a:tab pos="0" algn="l"/>
              </a:tabLst>
            </a:pPr>
            <a:r>
              <a:rPr lang="en-US" sz="1400" b="0" strike="noStrike" spc="-1">
                <a:solidFill>
                  <a:srgbClr val="1E154E"/>
                </a:solidFill>
                <a:latin typeface="Arial"/>
                <a:ea typeface="Arial"/>
              </a:rPr>
              <a:t>The thermooptic  coefficients of orthogonally polarized modes in a MgF2 resonator are significantly different. </a:t>
            </a:r>
            <a:endParaRPr lang="en-GB" sz="1400" b="0" strike="noStrike" spc="-1">
              <a:solidFill>
                <a:srgbClr val="000000"/>
              </a:solidFill>
              <a:latin typeface="Arial"/>
            </a:endParaRPr>
          </a:p>
          <a:p>
            <a:pPr algn="just">
              <a:lnSpc>
                <a:spcPct val="150000"/>
              </a:lnSpc>
              <a:buNone/>
              <a:tabLst>
                <a:tab pos="0" algn="l"/>
              </a:tabLst>
            </a:pPr>
            <a:endParaRPr lang="en-GB" sz="1400" b="0" strike="noStrike" spc="-1">
              <a:solidFill>
                <a:srgbClr val="000000"/>
              </a:solidFill>
              <a:latin typeface="Arial"/>
            </a:endParaRPr>
          </a:p>
          <a:p>
            <a:pPr algn="just">
              <a:lnSpc>
                <a:spcPct val="150000"/>
              </a:lnSpc>
              <a:buNone/>
              <a:tabLst>
                <a:tab pos="0" algn="l"/>
              </a:tabLst>
            </a:pPr>
            <a:r>
              <a:rPr lang="en-US" sz="1400" b="0" strike="noStrike" spc="-1">
                <a:solidFill>
                  <a:srgbClr val="1E154E"/>
                </a:solidFill>
                <a:latin typeface="Arial"/>
                <a:ea typeface="Arial"/>
              </a:rPr>
              <a:t>Therefore, frequency spacing between ordinary and extraordinary modes depends on temperature. </a:t>
            </a:r>
            <a:endParaRPr lang="en-GB" sz="1400" b="0" strike="noStrike" spc="-1">
              <a:solidFill>
                <a:srgbClr val="000000"/>
              </a:solidFill>
              <a:latin typeface="Arial"/>
            </a:endParaRPr>
          </a:p>
          <a:p>
            <a:pPr algn="just">
              <a:lnSpc>
                <a:spcPct val="150000"/>
              </a:lnSpc>
              <a:buNone/>
              <a:tabLst>
                <a:tab pos="0" algn="l"/>
              </a:tabLst>
            </a:pPr>
            <a:endParaRPr lang="en-GB" sz="1400" b="0" strike="noStrike" spc="-1">
              <a:solidFill>
                <a:srgbClr val="000000"/>
              </a:solidFill>
              <a:latin typeface="Arial"/>
            </a:endParaRPr>
          </a:p>
          <a:p>
            <a:pPr algn="just">
              <a:lnSpc>
                <a:spcPct val="150000"/>
              </a:lnSpc>
              <a:buNone/>
              <a:tabLst>
                <a:tab pos="0" algn="l"/>
              </a:tabLst>
            </a:pPr>
            <a:endParaRPr lang="en-GB" sz="1400" b="0" strike="noStrike" spc="-1">
              <a:solidFill>
                <a:srgbClr val="000000"/>
              </a:solidFill>
              <a:latin typeface="Arial"/>
            </a:endParaRPr>
          </a:p>
          <a:p>
            <a:pPr algn="just">
              <a:lnSpc>
                <a:spcPct val="150000"/>
              </a:lnSpc>
              <a:buNone/>
              <a:tabLst>
                <a:tab pos="0" algn="l"/>
              </a:tabLst>
            </a:pPr>
            <a:endParaRPr lang="en-GB" sz="1400" b="0" strike="noStrike" spc="-1">
              <a:solidFill>
                <a:srgbClr val="000000"/>
              </a:solidFill>
              <a:latin typeface="Arial"/>
            </a:endParaRPr>
          </a:p>
          <a:p>
            <a:pPr>
              <a:lnSpc>
                <a:spcPct val="90000"/>
              </a:lnSpc>
              <a:buNone/>
              <a:tabLst>
                <a:tab pos="0" algn="l"/>
              </a:tabLst>
            </a:pPr>
            <a:endParaRPr lang="en-GB" sz="1600" b="0" strike="noStrike" spc="-1">
              <a:solidFill>
                <a:srgbClr val="000000"/>
              </a:solidFill>
              <a:latin typeface="Arial"/>
            </a:endParaRPr>
          </a:p>
          <a:p>
            <a:pPr>
              <a:lnSpc>
                <a:spcPct val="90000"/>
              </a:lnSpc>
              <a:buNone/>
              <a:tabLst>
                <a:tab pos="0" algn="l"/>
              </a:tabLst>
            </a:pPr>
            <a:endParaRPr lang="en-GB" sz="1600" b="0" strike="noStrike" spc="-1">
              <a:solidFill>
                <a:srgbClr val="000000"/>
              </a:solidFill>
              <a:latin typeface="Arial"/>
            </a:endParaRPr>
          </a:p>
          <a:p>
            <a:pPr>
              <a:lnSpc>
                <a:spcPct val="90000"/>
              </a:lnSpc>
              <a:buNone/>
              <a:tabLst>
                <a:tab pos="0" algn="l"/>
              </a:tabLst>
            </a:pPr>
            <a:endParaRPr lang="en-GB" sz="1600" b="0" strike="noStrike" spc="-1">
              <a:solidFill>
                <a:srgbClr val="000000"/>
              </a:solidFill>
              <a:latin typeface="Arial"/>
            </a:endParaRPr>
          </a:p>
        </p:txBody>
      </p:sp>
      <p:pic>
        <p:nvPicPr>
          <p:cNvPr id="392" name="Imagen 7"/>
          <p:cNvPicPr/>
          <p:nvPr/>
        </p:nvPicPr>
        <p:blipFill>
          <a:blip r:embed="rId3"/>
          <a:stretch/>
        </p:blipFill>
        <p:spPr>
          <a:xfrm>
            <a:off x="393480" y="361800"/>
            <a:ext cx="2939400" cy="805680"/>
          </a:xfrm>
          <a:prstGeom prst="rect">
            <a:avLst/>
          </a:prstGeom>
          <a:ln w="0">
            <a:noFill/>
          </a:ln>
        </p:spPr>
      </p:pic>
      <p:pic>
        <p:nvPicPr>
          <p:cNvPr id="393" name="Imagen 2"/>
          <p:cNvPicPr/>
          <p:nvPr/>
        </p:nvPicPr>
        <p:blipFill>
          <a:blip r:embed="rId4"/>
          <a:srcRect r="26482"/>
          <a:stretch/>
        </p:blipFill>
        <p:spPr>
          <a:xfrm>
            <a:off x="6316560" y="165960"/>
            <a:ext cx="3061440" cy="5553000"/>
          </a:xfrm>
          <a:prstGeom prst="rect">
            <a:avLst/>
          </a:prstGeom>
          <a:ln w="0">
            <a:noFill/>
          </a:ln>
          <a:effectLst>
            <a:outerShdw blurRad="50760" dist="37674" dir="2700000" algn="tl" rotWithShape="0">
              <a:srgbClr val="000000">
                <a:alpha val="40000"/>
              </a:srgbClr>
            </a:outerShdw>
          </a:effectLst>
        </p:spPr>
      </p:pic>
      <p:pic>
        <p:nvPicPr>
          <p:cNvPr id="394" name="Imagen 11"/>
          <p:cNvPicPr/>
          <p:nvPr/>
        </p:nvPicPr>
        <p:blipFill>
          <a:blip r:embed="rId5"/>
          <a:srcRect r="21824"/>
          <a:stretch/>
        </p:blipFill>
        <p:spPr>
          <a:xfrm>
            <a:off x="9442080" y="1491480"/>
            <a:ext cx="2691720" cy="4591080"/>
          </a:xfrm>
          <a:prstGeom prst="rect">
            <a:avLst/>
          </a:prstGeom>
          <a:ln w="0">
            <a:noFill/>
          </a:ln>
        </p:spPr>
      </p:pic>
      <p:pic>
        <p:nvPicPr>
          <p:cNvPr id="395" name="Imagen 13"/>
          <p:cNvPicPr/>
          <p:nvPr/>
        </p:nvPicPr>
        <p:blipFill>
          <a:blip r:embed="rId6"/>
          <a:stretch/>
        </p:blipFill>
        <p:spPr>
          <a:xfrm>
            <a:off x="3773160" y="2776680"/>
            <a:ext cx="2479320" cy="3305880"/>
          </a:xfrm>
          <a:prstGeom prst="rect">
            <a:avLst/>
          </a:prstGeom>
          <a:ln w="0">
            <a:noFill/>
          </a:ln>
          <a:effectLst>
            <a:outerShdw blurRad="50760" dist="38160" dir="5400000" algn="t" rotWithShape="0">
              <a:srgbClr val="000000">
                <a:alpha val="4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 name="Imagen 6"/>
          <p:cNvPicPr/>
          <p:nvPr/>
        </p:nvPicPr>
        <p:blipFill>
          <a:blip r:embed="rId2"/>
          <a:stretch/>
        </p:blipFill>
        <p:spPr>
          <a:xfrm>
            <a:off x="5538600" y="0"/>
            <a:ext cx="6652800" cy="3742200"/>
          </a:xfrm>
          <a:prstGeom prst="rect">
            <a:avLst/>
          </a:prstGeom>
          <a:ln w="0">
            <a:noFill/>
          </a:ln>
        </p:spPr>
      </p:pic>
      <p:sp>
        <p:nvSpPr>
          <p:cNvPr id="397" name="PlaceHolder 1"/>
          <p:cNvSpPr>
            <a:spLocks noGrp="1"/>
          </p:cNvSpPr>
          <p:nvPr>
            <p:ph type="title"/>
          </p:nvPr>
        </p:nvSpPr>
        <p:spPr>
          <a:xfrm>
            <a:off x="459360" y="457200"/>
            <a:ext cx="4901040" cy="923760"/>
          </a:xfrm>
          <a:prstGeom prst="rect">
            <a:avLst/>
          </a:prstGeom>
          <a:noFill/>
          <a:ln w="0">
            <a:noFill/>
          </a:ln>
        </p:spPr>
        <p:txBody>
          <a:bodyPr anchor="ctr">
            <a:normAutofit/>
          </a:bodyPr>
          <a:lstStyle/>
          <a:p>
            <a:pPr>
              <a:lnSpc>
                <a:spcPct val="90000"/>
              </a:lnSpc>
              <a:buNone/>
              <a:tabLst>
                <a:tab pos="0" algn="l"/>
              </a:tabLst>
            </a:pPr>
            <a:r>
              <a:rPr lang="en-US" sz="3200" b="1" strike="noStrike" spc="-1">
                <a:solidFill>
                  <a:schemeClr val="lt1"/>
                </a:solidFill>
                <a:latin typeface="Arial"/>
                <a:ea typeface="Arial"/>
              </a:rPr>
              <a:t>What is LIRA?</a:t>
            </a:r>
            <a:endParaRPr lang="en-GB" sz="3200" b="0" strike="noStrike" spc="-1">
              <a:solidFill>
                <a:srgbClr val="000000"/>
              </a:solidFill>
              <a:latin typeface="Arial"/>
            </a:endParaRPr>
          </a:p>
        </p:txBody>
      </p:sp>
      <p:sp>
        <p:nvSpPr>
          <p:cNvPr id="398" name="PlaceHolder 2"/>
          <p:cNvSpPr>
            <a:spLocks noGrp="1"/>
          </p:cNvSpPr>
          <p:nvPr>
            <p:ph/>
          </p:nvPr>
        </p:nvSpPr>
        <p:spPr>
          <a:xfrm>
            <a:off x="458640" y="1514520"/>
            <a:ext cx="4902120" cy="4455720"/>
          </a:xfrm>
          <a:prstGeom prst="rect">
            <a:avLst/>
          </a:prstGeom>
          <a:noFill/>
          <a:ln w="0">
            <a:noFill/>
          </a:ln>
        </p:spPr>
        <p:txBody>
          <a:bodyPr anchor="t">
            <a:normAutofit fontScale="23209"/>
          </a:bodyPr>
          <a:lstStyle/>
          <a:p>
            <a:pPr>
              <a:lnSpc>
                <a:spcPct val="170000"/>
              </a:lnSpc>
              <a:spcBef>
                <a:spcPts val="1001"/>
              </a:spcBef>
              <a:buNone/>
              <a:tabLst>
                <a:tab pos="0" algn="l"/>
              </a:tabLst>
            </a:pPr>
            <a:r>
              <a:rPr lang="en-US" sz="5600" b="0" strike="noStrike" spc="-1">
                <a:solidFill>
                  <a:schemeClr val="lt1"/>
                </a:solidFill>
                <a:latin typeface="Arial"/>
                <a:ea typeface="Arial"/>
              </a:rPr>
              <a:t>ESA contract (Optical fiber micro-kelvin temperature sensor network for sensitive optical payloads, in collaboration with INESTEC) which aims to 1 µK/√𝐻𝑧 at 1 mHz by means of optical sensors. The working principle is based on a differential measurement between a </a:t>
            </a:r>
            <a:r>
              <a:rPr lang="en-US" sz="5600" b="1" strike="noStrike" spc="-1">
                <a:solidFill>
                  <a:schemeClr val="lt1"/>
                </a:solidFill>
                <a:latin typeface="Arial"/>
                <a:ea typeface="Arial"/>
              </a:rPr>
              <a:t>reference</a:t>
            </a:r>
            <a:r>
              <a:rPr lang="en-US" sz="5600" b="0" strike="noStrike" spc="-1">
                <a:solidFill>
                  <a:schemeClr val="lt1"/>
                </a:solidFill>
                <a:latin typeface="Arial"/>
                <a:ea typeface="Arial"/>
              </a:rPr>
              <a:t> cavity (insensitive to temperature) and a </a:t>
            </a:r>
            <a:r>
              <a:rPr lang="en-US" sz="5600" b="1" strike="noStrike" spc="-1">
                <a:solidFill>
                  <a:schemeClr val="lt1"/>
                </a:solidFill>
                <a:latin typeface="Arial"/>
                <a:ea typeface="Arial"/>
              </a:rPr>
              <a:t>sensor</a:t>
            </a:r>
            <a:r>
              <a:rPr lang="en-US" sz="5600" b="0" strike="noStrike" spc="-1">
                <a:solidFill>
                  <a:schemeClr val="lt1"/>
                </a:solidFill>
                <a:latin typeface="Arial"/>
                <a:ea typeface="Arial"/>
              </a:rPr>
              <a:t> cavity (size sensitive to temperature).</a:t>
            </a:r>
            <a:endParaRPr lang="en-GB" sz="5600" b="0" strike="noStrike" spc="-1">
              <a:solidFill>
                <a:srgbClr val="000000"/>
              </a:solidFill>
              <a:latin typeface="Arial"/>
            </a:endParaRPr>
          </a:p>
          <a:p>
            <a:pPr>
              <a:lnSpc>
                <a:spcPct val="170000"/>
              </a:lnSpc>
              <a:spcBef>
                <a:spcPts val="1001"/>
              </a:spcBef>
              <a:buNone/>
              <a:tabLst>
                <a:tab pos="0" algn="l"/>
              </a:tabLst>
            </a:pPr>
            <a:r>
              <a:rPr lang="en-US" sz="5600" b="0" strike="noStrike" spc="-1">
                <a:solidFill>
                  <a:schemeClr val="lt1"/>
                </a:solidFill>
                <a:latin typeface="Arial"/>
                <a:ea typeface="Arial"/>
              </a:rPr>
              <a:t>Among optical technologies, the use of a fiber optic harness is of particular interest as it is both non-magnetic and also a relatively poor conductor, both qualities of particular interest for LISA. </a:t>
            </a:r>
            <a:endParaRPr lang="en-GB" sz="5600" b="0" strike="noStrike" spc="-1">
              <a:solidFill>
                <a:srgbClr val="000000"/>
              </a:solidFill>
              <a:latin typeface="Arial"/>
            </a:endParaRPr>
          </a:p>
          <a:p>
            <a:pPr>
              <a:lnSpc>
                <a:spcPct val="170000"/>
              </a:lnSpc>
              <a:spcBef>
                <a:spcPts val="1001"/>
              </a:spcBef>
              <a:buNone/>
              <a:tabLst>
                <a:tab pos="0" algn="l"/>
              </a:tabLst>
            </a:pPr>
            <a:r>
              <a:rPr lang="en-US" sz="5600" b="0" strike="noStrike" spc="-1">
                <a:solidFill>
                  <a:schemeClr val="lt1"/>
                </a:solidFill>
                <a:latin typeface="Arial"/>
                <a:ea typeface="Arial"/>
              </a:rPr>
              <a:t>We are right now entering the testing phase, which is expected to finish at the end of this year. </a:t>
            </a:r>
            <a:endParaRPr lang="en-GB" sz="5600" b="0" strike="noStrike" spc="-1">
              <a:solidFill>
                <a:srgbClr val="000000"/>
              </a:solidFill>
              <a:latin typeface="Arial"/>
            </a:endParaRPr>
          </a:p>
          <a:p>
            <a:pPr>
              <a:lnSpc>
                <a:spcPct val="90000"/>
              </a:lnSpc>
              <a:spcBef>
                <a:spcPts val="1001"/>
              </a:spcBef>
              <a:buNone/>
              <a:tabLst>
                <a:tab pos="0" algn="l"/>
              </a:tabLst>
            </a:pPr>
            <a:endParaRPr lang="en-GB" sz="2800" b="0" strike="noStrike" spc="-1">
              <a:solidFill>
                <a:srgbClr val="000000"/>
              </a:solidFill>
              <a:latin typeface="Arial"/>
            </a:endParaRPr>
          </a:p>
        </p:txBody>
      </p:sp>
      <p:pic>
        <p:nvPicPr>
          <p:cNvPr id="399" name="Imagem 3"/>
          <p:cNvPicPr/>
          <p:nvPr/>
        </p:nvPicPr>
        <p:blipFill>
          <a:blip r:embed="rId3"/>
          <a:stretch/>
        </p:blipFill>
        <p:spPr>
          <a:xfrm>
            <a:off x="8795160" y="3135960"/>
            <a:ext cx="3247200" cy="2059200"/>
          </a:xfrm>
          <a:prstGeom prst="rect">
            <a:avLst/>
          </a:prstGeom>
          <a:ln w="0">
            <a:noFill/>
          </a:ln>
          <a:effectLst>
            <a:outerShdw blurRad="50760" dist="37674" dir="2700000" algn="tl" rotWithShape="0">
              <a:srgbClr val="000000">
                <a:alpha val="40000"/>
              </a:srgbClr>
            </a:outerShdw>
          </a:effectLst>
        </p:spPr>
      </p:pic>
      <p:pic>
        <p:nvPicPr>
          <p:cNvPr id="400" name="Imagem 7"/>
          <p:cNvPicPr/>
          <p:nvPr/>
        </p:nvPicPr>
        <p:blipFill>
          <a:blip r:embed="rId4"/>
          <a:srcRect t="50714" r="504" b="23086"/>
          <a:stretch/>
        </p:blipFill>
        <p:spPr>
          <a:xfrm>
            <a:off x="5688000" y="5441040"/>
            <a:ext cx="6354000" cy="1254240"/>
          </a:xfrm>
          <a:prstGeom prst="rect">
            <a:avLst/>
          </a:prstGeom>
          <a:ln w="0">
            <a:noFill/>
          </a:ln>
          <a:effectLst>
            <a:outerShdw blurRad="291960" dist="139498" dir="2700000" algn="tl" rotWithShape="0">
              <a:srgbClr val="333333">
                <a:alpha val="65000"/>
              </a:srgbClr>
            </a:outerShdw>
          </a:effectLst>
        </p:spPr>
      </p:pic>
      <p:pic>
        <p:nvPicPr>
          <p:cNvPr id="401" name="Imagem 1"/>
          <p:cNvPicPr/>
          <p:nvPr/>
        </p:nvPicPr>
        <p:blipFill>
          <a:blip r:embed="rId5"/>
          <a:stretch/>
        </p:blipFill>
        <p:spPr>
          <a:xfrm>
            <a:off x="5856480" y="5645880"/>
            <a:ext cx="6017760" cy="844560"/>
          </a:xfrm>
          <a:prstGeom prst="rect">
            <a:avLst/>
          </a:prstGeom>
          <a:ln w="28575">
            <a:solidFill>
              <a:srgbClr val="4472C4"/>
            </a:solidFill>
            <a:round/>
          </a:ln>
          <a:effectLst>
            <a:outerShdw blurRad="291960" dist="139498" dir="2700000" algn="tl" rotWithShape="0">
              <a:srgbClr val="333333">
                <a:alpha val="65000"/>
              </a:srgbClr>
            </a:outerShdw>
          </a:effectLst>
        </p:spPr>
      </p:pic>
      <p:sp>
        <p:nvSpPr>
          <p:cNvPr id="402" name="Google Shape;116;p20"/>
          <p:cNvSpPr/>
          <p:nvPr/>
        </p:nvSpPr>
        <p:spPr>
          <a:xfrm>
            <a:off x="5643000" y="3859200"/>
            <a:ext cx="3573360" cy="732240"/>
          </a:xfrm>
          <a:prstGeom prst="rect">
            <a:avLst/>
          </a:prstGeom>
          <a:noFill/>
          <a:ln w="0">
            <a:noFill/>
          </a:ln>
        </p:spPr>
        <p:style>
          <a:lnRef idx="0">
            <a:scrgbClr r="0" g="0" b="0"/>
          </a:lnRef>
          <a:fillRef idx="0">
            <a:scrgbClr r="0" g="0" b="0"/>
          </a:fillRef>
          <a:effectRef idx="0">
            <a:scrgbClr r="0" g="0" b="0"/>
          </a:effectRef>
          <a:fontRef idx="minor"/>
        </p:style>
        <p:txBody>
          <a:bodyPr anchor="t">
            <a:normAutofit fontScale="7498" lnSpcReduction="10000"/>
          </a:bodyPr>
          <a:lstStyle/>
          <a:p>
            <a:pPr>
              <a:lnSpc>
                <a:spcPct val="120000"/>
              </a:lnSpc>
              <a:spcBef>
                <a:spcPts val="1001"/>
              </a:spcBef>
              <a:buNone/>
              <a:tabLst>
                <a:tab pos="0" algn="l"/>
              </a:tabLst>
            </a:pPr>
            <a:r>
              <a:rPr lang="en-GB" sz="5600" b="0" strike="noStrike" spc="-1">
                <a:solidFill>
                  <a:srgbClr val="1E154E"/>
                </a:solidFill>
                <a:latin typeface="Arial"/>
                <a:ea typeface="Arial"/>
              </a:rPr>
              <a:t>(1) Sleeve</a:t>
            </a:r>
            <a:r>
              <a:rPr lang="en-GB" sz="5600" b="0" strike="noStrike" spc="-1">
                <a:solidFill>
                  <a:schemeClr val="lt1"/>
                </a:solidFill>
                <a:latin typeface="Arial"/>
                <a:ea typeface="Arial"/>
              </a:rPr>
              <a:t>: </a:t>
            </a:r>
            <a:r>
              <a:rPr lang="en-GB" sz="5600" b="0" strike="noStrike" spc="-1">
                <a:solidFill>
                  <a:srgbClr val="1E154E"/>
                </a:solidFill>
                <a:latin typeface="Arial"/>
                <a:ea typeface="Arial"/>
              </a:rPr>
              <a:t>aluminium tube</a:t>
            </a:r>
            <a:endParaRPr lang="en-GB" sz="5600" b="0" strike="noStrike" spc="-1">
              <a:solidFill>
                <a:srgbClr val="000000"/>
              </a:solidFill>
              <a:latin typeface="Calibri"/>
            </a:endParaRPr>
          </a:p>
          <a:p>
            <a:pPr>
              <a:lnSpc>
                <a:spcPct val="120000"/>
              </a:lnSpc>
              <a:spcBef>
                <a:spcPts val="1001"/>
              </a:spcBef>
              <a:buNone/>
              <a:tabLst>
                <a:tab pos="0" algn="l"/>
              </a:tabLst>
            </a:pPr>
            <a:r>
              <a:rPr lang="en-US" sz="5600" b="0" strike="noStrike" spc="-1">
                <a:solidFill>
                  <a:srgbClr val="1E154E"/>
                </a:solidFill>
                <a:latin typeface="Arial"/>
                <a:ea typeface="Arial"/>
              </a:rPr>
              <a:t>(2) Glass ferrule </a:t>
            </a:r>
            <a:endParaRPr lang="en-GB" sz="5600" b="0" strike="noStrike" spc="-1">
              <a:solidFill>
                <a:srgbClr val="000000"/>
              </a:solidFill>
              <a:latin typeface="Calibri"/>
            </a:endParaRPr>
          </a:p>
          <a:p>
            <a:pPr>
              <a:lnSpc>
                <a:spcPct val="120000"/>
              </a:lnSpc>
              <a:spcBef>
                <a:spcPts val="1001"/>
              </a:spcBef>
              <a:buNone/>
              <a:tabLst>
                <a:tab pos="0" algn="l"/>
              </a:tabLst>
            </a:pPr>
            <a:r>
              <a:rPr lang="en-US" sz="5600" b="0" strike="noStrike" spc="-1">
                <a:solidFill>
                  <a:srgbClr val="1E154E"/>
                </a:solidFill>
                <a:latin typeface="Arial"/>
                <a:ea typeface="Arial"/>
              </a:rPr>
              <a:t>(3) Glass rod with aluminum coating &gt;90%</a:t>
            </a:r>
            <a:endParaRPr lang="en-GB" sz="5600" b="0" strike="noStrike" spc="-1">
              <a:solidFill>
                <a:srgbClr val="000000"/>
              </a:solidFill>
              <a:latin typeface="Calibri"/>
            </a:endParaRPr>
          </a:p>
          <a:p>
            <a:pPr>
              <a:lnSpc>
                <a:spcPct val="120000"/>
              </a:lnSpc>
              <a:spcBef>
                <a:spcPts val="1001"/>
              </a:spcBef>
              <a:buNone/>
              <a:tabLst>
                <a:tab pos="0" algn="l"/>
              </a:tabLst>
            </a:pPr>
            <a:r>
              <a:rPr lang="en-US" sz="5600" b="0" strike="noStrike" spc="-1">
                <a:solidFill>
                  <a:srgbClr val="1E154E"/>
                </a:solidFill>
                <a:latin typeface="Arial"/>
                <a:ea typeface="Arial"/>
              </a:rPr>
              <a:t>(4) Optical fiber SMF28e</a:t>
            </a:r>
            <a:endParaRPr lang="en-GB" sz="5600" b="0" strike="noStrike" spc="-1">
              <a:solidFill>
                <a:srgbClr val="000000"/>
              </a:solidFill>
              <a:latin typeface="Calibri"/>
            </a:endParaRPr>
          </a:p>
          <a:p>
            <a:pPr>
              <a:lnSpc>
                <a:spcPct val="170000"/>
              </a:lnSpc>
              <a:spcBef>
                <a:spcPts val="1001"/>
              </a:spcBef>
              <a:buNone/>
              <a:tabLst>
                <a:tab pos="0" algn="l"/>
              </a:tabLst>
            </a:pPr>
            <a:endParaRPr lang="en-GB" sz="4000" b="0" strike="noStrike" spc="-1">
              <a:solidFill>
                <a:srgbClr val="000000"/>
              </a:solidFill>
              <a:latin typeface="Calibri"/>
            </a:endParaRPr>
          </a:p>
          <a:p>
            <a:pPr>
              <a:lnSpc>
                <a:spcPct val="90000"/>
              </a:lnSpc>
              <a:spcBef>
                <a:spcPts val="1001"/>
              </a:spcBef>
              <a:buNone/>
              <a:tabLst>
                <a:tab pos="0" algn="l"/>
              </a:tabLst>
            </a:pPr>
            <a:endParaRPr lang="en-GB" sz="2800" b="0" strike="noStrike" spc="-1">
              <a:solidFill>
                <a:srgbClr val="000000"/>
              </a:solidFill>
              <a:latin typeface="Calibri"/>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xit" fill="hold" nodeType="clickEffect">
                                  <p:stCondLst>
                                    <p:cond delay="0"/>
                                  </p:stCondLst>
                                  <p:childTnLst>
                                    <p:animEffect transition="out" filter="fade">
                                      <p:cBhvr additive="repl">
                                        <p:cTn id="6" dur="500"/>
                                        <p:tgtEl>
                                          <p:spTgt spid="401"/>
                                        </p:tgtEl>
                                      </p:cBhvr>
                                    </p:animEffect>
                                    <p:set>
                                      <p:cBhvr>
                                        <p:cTn id="7" dur="1" fill="hold">
                                          <p:stCondLst>
                                            <p:cond delay="499"/>
                                          </p:stCondLst>
                                        </p:cTn>
                                        <p:tgtEl>
                                          <p:spTgt spid="40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PlaceHolder 1"/>
          <p:cNvSpPr>
            <a:spLocks noGrp="1"/>
          </p:cNvSpPr>
          <p:nvPr>
            <p:ph type="title"/>
          </p:nvPr>
        </p:nvSpPr>
        <p:spPr>
          <a:xfrm>
            <a:off x="459360" y="457200"/>
            <a:ext cx="4901040" cy="923400"/>
          </a:xfrm>
          <a:prstGeom prst="rect">
            <a:avLst/>
          </a:prstGeom>
          <a:noFill/>
          <a:ln w="0">
            <a:noFill/>
          </a:ln>
        </p:spPr>
        <p:txBody>
          <a:bodyPr anchor="ctr">
            <a:normAutofit fontScale="93740"/>
          </a:bodyPr>
          <a:lstStyle/>
          <a:p>
            <a:pPr>
              <a:lnSpc>
                <a:spcPct val="90000"/>
              </a:lnSpc>
              <a:buNone/>
            </a:pPr>
            <a:r>
              <a:rPr lang="es-ES_tradnl" sz="3200" b="1" strike="noStrike" spc="-1">
                <a:solidFill>
                  <a:schemeClr val="lt1"/>
                </a:solidFill>
                <a:latin typeface="Arial"/>
                <a:ea typeface="Arial"/>
              </a:rPr>
              <a:t>LIRA: Measurement concept</a:t>
            </a:r>
            <a:endParaRPr lang="en-GB" sz="3200" b="0" strike="noStrike" spc="-1">
              <a:solidFill>
                <a:srgbClr val="000000"/>
              </a:solidFill>
              <a:latin typeface="Arial"/>
            </a:endParaRPr>
          </a:p>
        </p:txBody>
      </p:sp>
      <p:sp>
        <p:nvSpPr>
          <p:cNvPr id="404" name="PlaceHolder 2"/>
          <p:cNvSpPr>
            <a:spLocks noGrp="1"/>
          </p:cNvSpPr>
          <p:nvPr>
            <p:ph/>
          </p:nvPr>
        </p:nvSpPr>
        <p:spPr>
          <a:xfrm>
            <a:off x="458640" y="1554480"/>
            <a:ext cx="4901760" cy="4455360"/>
          </a:xfrm>
          <a:prstGeom prst="rect">
            <a:avLst/>
          </a:prstGeom>
          <a:noFill/>
          <a:ln w="0">
            <a:noFill/>
          </a:ln>
        </p:spPr>
        <p:txBody>
          <a:bodyPr anchor="t">
            <a:normAutofit fontScale="93550"/>
          </a:bodyPr>
          <a:lstStyle/>
          <a:p>
            <a:pPr marL="50760" algn="just">
              <a:lnSpc>
                <a:spcPct val="150000"/>
              </a:lnSpc>
              <a:spcBef>
                <a:spcPts val="1001"/>
              </a:spcBef>
              <a:buNone/>
              <a:tabLst>
                <a:tab pos="0" algn="l"/>
              </a:tabLst>
            </a:pPr>
            <a:r>
              <a:rPr lang="en-US" sz="1500" b="0" strike="noStrike" spc="-1">
                <a:solidFill>
                  <a:schemeClr val="lt1"/>
                </a:solidFill>
                <a:latin typeface="Arial"/>
                <a:ea typeface="Arial"/>
              </a:rPr>
              <a:t>The proposed system consists of three fiber optic interferometers. One Mach Zehnder Interferometer (MZI) used as an optical interrogator, and two Fabry Perot Interferometers (FPI) which are Fabry Perot (FP) cavities whose material substrate has different temperature dependencies. One is used as a sensing interferometer (aluminum) and the other as a reference interferometer (Corning ULE® 7972 glass).</a:t>
            </a:r>
            <a:endParaRPr lang="en-GB" sz="1500" b="0" strike="noStrike" spc="-1">
              <a:solidFill>
                <a:srgbClr val="000000"/>
              </a:solidFill>
              <a:latin typeface="Arial"/>
            </a:endParaRPr>
          </a:p>
          <a:p>
            <a:pPr algn="just">
              <a:lnSpc>
                <a:spcPct val="90000"/>
              </a:lnSpc>
              <a:spcBef>
                <a:spcPts val="1001"/>
              </a:spcBef>
              <a:buNone/>
              <a:tabLst>
                <a:tab pos="0" algn="l"/>
              </a:tabLst>
            </a:pPr>
            <a:endParaRPr lang="en-GB" sz="1500" b="0" strike="noStrike" spc="-1">
              <a:solidFill>
                <a:srgbClr val="000000"/>
              </a:solidFill>
              <a:latin typeface="Arial"/>
            </a:endParaRPr>
          </a:p>
          <a:p>
            <a:pPr marL="50760" algn="just">
              <a:lnSpc>
                <a:spcPct val="150000"/>
              </a:lnSpc>
              <a:spcBef>
                <a:spcPts val="1001"/>
              </a:spcBef>
              <a:buNone/>
              <a:tabLst>
                <a:tab pos="0" algn="l"/>
              </a:tabLst>
            </a:pPr>
            <a:r>
              <a:rPr lang="en-US" sz="1500" b="0" strike="noStrike" spc="-1">
                <a:solidFill>
                  <a:schemeClr val="lt1"/>
                </a:solidFill>
                <a:latin typeface="Arial"/>
                <a:ea typeface="Arial"/>
              </a:rPr>
              <a:t>The measurement relies on the principle of White Light Interferometry (WLI) where a 1550 nm broadband light source (Superluminescent Diode, SLD) is used in order to achieve a narrow interference peak.</a:t>
            </a:r>
            <a:endParaRPr lang="en-GB" sz="1500" b="0" strike="noStrike" spc="-1">
              <a:solidFill>
                <a:srgbClr val="000000"/>
              </a:solidFill>
              <a:latin typeface="Arial"/>
            </a:endParaRPr>
          </a:p>
          <a:p>
            <a:pPr marL="50760">
              <a:lnSpc>
                <a:spcPct val="90000"/>
              </a:lnSpc>
              <a:spcBef>
                <a:spcPts val="1001"/>
              </a:spcBef>
              <a:buNone/>
              <a:tabLst>
                <a:tab pos="0" algn="l"/>
              </a:tabLst>
            </a:pPr>
            <a:endParaRPr lang="en-GB" sz="2800" b="0" strike="noStrike" spc="-1">
              <a:solidFill>
                <a:srgbClr val="000000"/>
              </a:solidFill>
              <a:latin typeface="Arial"/>
            </a:endParaRPr>
          </a:p>
        </p:txBody>
      </p:sp>
      <p:pic>
        <p:nvPicPr>
          <p:cNvPr id="405" name="Imagem 1"/>
          <p:cNvPicPr/>
          <p:nvPr/>
        </p:nvPicPr>
        <p:blipFill>
          <a:blip r:embed="rId2"/>
          <a:stretch/>
        </p:blipFill>
        <p:spPr>
          <a:xfrm>
            <a:off x="5992200" y="1054800"/>
            <a:ext cx="5527080" cy="4748040"/>
          </a:xfrm>
          <a:prstGeom prst="rect">
            <a:avLst/>
          </a:prstGeom>
          <a:ln w="0">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PlaceHolder 1"/>
          <p:cNvSpPr>
            <a:spLocks noGrp="1"/>
          </p:cNvSpPr>
          <p:nvPr>
            <p:ph type="title"/>
          </p:nvPr>
        </p:nvSpPr>
        <p:spPr>
          <a:xfrm>
            <a:off x="459360" y="457200"/>
            <a:ext cx="4901040" cy="923400"/>
          </a:xfrm>
          <a:prstGeom prst="rect">
            <a:avLst/>
          </a:prstGeom>
          <a:noFill/>
          <a:ln w="0">
            <a:noFill/>
          </a:ln>
        </p:spPr>
        <p:txBody>
          <a:bodyPr anchor="ctr">
            <a:normAutofit fontScale="93740"/>
          </a:bodyPr>
          <a:lstStyle/>
          <a:p>
            <a:pPr>
              <a:lnSpc>
                <a:spcPct val="90000"/>
              </a:lnSpc>
              <a:buNone/>
            </a:pPr>
            <a:r>
              <a:rPr lang="es-ES_tradnl" sz="3200" b="1" strike="noStrike" spc="-1">
                <a:solidFill>
                  <a:schemeClr val="lt1"/>
                </a:solidFill>
                <a:latin typeface="Arial"/>
                <a:ea typeface="Arial"/>
              </a:rPr>
              <a:t>LIRA: Measurement concept</a:t>
            </a:r>
            <a:endParaRPr lang="en-GB" sz="3200" b="0" strike="noStrike" spc="-1">
              <a:solidFill>
                <a:srgbClr val="000000"/>
              </a:solidFill>
              <a:latin typeface="Arial"/>
            </a:endParaRPr>
          </a:p>
        </p:txBody>
      </p:sp>
      <p:sp>
        <p:nvSpPr>
          <p:cNvPr id="407" name="PlaceHolder 2"/>
          <p:cNvSpPr>
            <a:spLocks noGrp="1"/>
          </p:cNvSpPr>
          <p:nvPr>
            <p:ph/>
          </p:nvPr>
        </p:nvSpPr>
        <p:spPr>
          <a:xfrm>
            <a:off x="458640" y="1554480"/>
            <a:ext cx="4901760" cy="4455360"/>
          </a:xfrm>
          <a:prstGeom prst="rect">
            <a:avLst/>
          </a:prstGeom>
          <a:noFill/>
          <a:ln w="0">
            <a:noFill/>
          </a:ln>
        </p:spPr>
        <p:txBody>
          <a:bodyPr anchor="t">
            <a:normAutofit fontScale="59272" lnSpcReduction="10000"/>
          </a:bodyPr>
          <a:lstStyle/>
          <a:p>
            <a:pPr marL="50760" algn="just">
              <a:lnSpc>
                <a:spcPct val="170000"/>
              </a:lnSpc>
              <a:spcBef>
                <a:spcPts val="1001"/>
              </a:spcBef>
              <a:buNone/>
              <a:tabLst>
                <a:tab pos="0" algn="l"/>
              </a:tabLst>
            </a:pPr>
            <a:r>
              <a:rPr lang="en-US" sz="2500" b="0" strike="noStrike" spc="-1">
                <a:solidFill>
                  <a:schemeClr val="lt1"/>
                </a:solidFill>
                <a:latin typeface="Arial"/>
                <a:ea typeface="Arial"/>
              </a:rPr>
              <a:t>One of the arms of the MZI has a piezo electric actuator (PZT) attached to it which applies a certain strain to the fiber and therefore effectively changes the </a:t>
            </a:r>
            <a:r>
              <a:rPr lang="en-US" sz="2500" b="1" strike="noStrike" spc="-1">
                <a:solidFill>
                  <a:schemeClr val="lt1"/>
                </a:solidFill>
                <a:latin typeface="Arial"/>
                <a:ea typeface="Arial"/>
              </a:rPr>
              <a:t>Optical Path Length</a:t>
            </a:r>
            <a:r>
              <a:rPr lang="en-US" sz="2500" b="0" strike="noStrike" spc="-1">
                <a:solidFill>
                  <a:schemeClr val="lt1"/>
                </a:solidFill>
                <a:latin typeface="Arial"/>
                <a:ea typeface="Arial"/>
              </a:rPr>
              <a:t> of light traveling through it. The OPD varies following a linear driving signal applied to the PZT which performs an optical interrogation of the cavity’s length over a defined range. The signal’s maximum is achieved when the path of the arm of the interrogator and the path of the FPI are equal. By correlating the sensing FPI to the reference FPI signal we can estimate the time delay which can then be mapped to temperature. </a:t>
            </a:r>
            <a:endParaRPr lang="en-GB" sz="2500" b="0" strike="noStrike" spc="-1">
              <a:solidFill>
                <a:srgbClr val="000000"/>
              </a:solidFill>
              <a:latin typeface="Arial"/>
            </a:endParaRPr>
          </a:p>
          <a:p>
            <a:pPr marL="50760">
              <a:lnSpc>
                <a:spcPct val="90000"/>
              </a:lnSpc>
              <a:spcBef>
                <a:spcPts val="1001"/>
              </a:spcBef>
              <a:buNone/>
              <a:tabLst>
                <a:tab pos="0" algn="l"/>
              </a:tabLst>
            </a:pPr>
            <a:endParaRPr lang="en-GB" sz="2800" b="0" strike="noStrike" spc="-1">
              <a:solidFill>
                <a:srgbClr val="000000"/>
              </a:solidFill>
              <a:latin typeface="Arial"/>
            </a:endParaRPr>
          </a:p>
        </p:txBody>
      </p:sp>
      <p:pic>
        <p:nvPicPr>
          <p:cNvPr id="408" name="Imagem 6"/>
          <p:cNvPicPr/>
          <p:nvPr/>
        </p:nvPicPr>
        <p:blipFill>
          <a:blip r:embed="rId2"/>
          <a:stretch/>
        </p:blipFill>
        <p:spPr>
          <a:xfrm>
            <a:off x="5530320" y="3264840"/>
            <a:ext cx="3660480" cy="2745360"/>
          </a:xfrm>
          <a:prstGeom prst="rect">
            <a:avLst/>
          </a:prstGeom>
          <a:ln w="0">
            <a:noFill/>
          </a:ln>
        </p:spPr>
      </p:pic>
      <p:pic>
        <p:nvPicPr>
          <p:cNvPr id="409" name="Imagen 6"/>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p:blipFill>
        <p:spPr>
          <a:xfrm>
            <a:off x="6018480" y="142920"/>
            <a:ext cx="5537160" cy="2609280"/>
          </a:xfrm>
          <a:prstGeom prst="rect">
            <a:avLst/>
          </a:prstGeom>
          <a:ln w="0">
            <a:noFill/>
          </a:ln>
        </p:spPr>
      </p:pic>
      <p:sp>
        <p:nvSpPr>
          <p:cNvPr id="410" name="Google Shape;103;p18"/>
          <p:cNvSpPr/>
          <p:nvPr/>
        </p:nvSpPr>
        <p:spPr>
          <a:xfrm>
            <a:off x="5668560" y="2828160"/>
            <a:ext cx="6416280" cy="3440520"/>
          </a:xfrm>
          <a:prstGeom prst="rect">
            <a:avLst/>
          </a:prstGeom>
          <a:noFill/>
          <a:ln w="0">
            <a:noFill/>
          </a:ln>
        </p:spPr>
        <p:style>
          <a:lnRef idx="0">
            <a:scrgbClr r="0" g="0" b="0"/>
          </a:lnRef>
          <a:fillRef idx="0">
            <a:scrgbClr r="0" g="0" b="0"/>
          </a:fillRef>
          <a:effectRef idx="0">
            <a:scrgbClr r="0" g="0" b="0"/>
          </a:effectRef>
          <a:fontRef idx="minor"/>
        </p:style>
        <p:txBody>
          <a:bodyPr anchor="t">
            <a:normAutofit fontScale="97835" lnSpcReduction="10000"/>
          </a:bodyPr>
          <a:lstStyle/>
          <a:p>
            <a:pPr algn="just">
              <a:lnSpc>
                <a:spcPct val="170000"/>
              </a:lnSpc>
              <a:buNone/>
            </a:pPr>
            <a:r>
              <a:rPr lang="en-US" sz="1400" b="0" strike="noStrike" spc="-1">
                <a:solidFill>
                  <a:srgbClr val="1E154E"/>
                </a:solidFill>
                <a:latin typeface="Arial"/>
                <a:ea typeface="Arial"/>
              </a:rPr>
              <a:t>A</a:t>
            </a:r>
            <a:r>
              <a:rPr lang="en-US" sz="1400" b="1" strike="noStrike" spc="-1">
                <a:solidFill>
                  <a:srgbClr val="1E154E"/>
                </a:solidFill>
                <a:latin typeface="Arial"/>
                <a:ea typeface="Arial"/>
              </a:rPr>
              <a:t> cross-correlation </a:t>
            </a:r>
            <a:r>
              <a:rPr lang="en-US" sz="1400" b="0" strike="noStrike" spc="-1">
                <a:solidFill>
                  <a:srgbClr val="1E154E"/>
                </a:solidFill>
                <a:latin typeface="Arial"/>
                <a:ea typeface="Arial"/>
              </a:rPr>
              <a:t>of the sensor and reference signals is performed.</a:t>
            </a:r>
            <a:endParaRPr lang="en-GB" sz="1400" b="0" strike="noStrike" spc="-1">
              <a:solidFill>
                <a:srgbClr val="000000"/>
              </a:solidFill>
              <a:latin typeface="Calibri"/>
            </a:endParaRPr>
          </a:p>
          <a:p>
            <a:pPr algn="just">
              <a:lnSpc>
                <a:spcPct val="170000"/>
              </a:lnSpc>
              <a:buNone/>
            </a:pPr>
            <a:r>
              <a:rPr lang="en-US" sz="1400" b="0" strike="noStrike" spc="-1">
                <a:solidFill>
                  <a:srgbClr val="1E154E"/>
                </a:solidFill>
                <a:latin typeface="Arial"/>
                <a:ea typeface="Arial"/>
              </a:rPr>
              <a:t>				The </a:t>
            </a:r>
            <a:r>
              <a:rPr lang="en-US" sz="1400" b="1" strike="noStrike" spc="-1">
                <a:solidFill>
                  <a:srgbClr val="1E154E"/>
                </a:solidFill>
                <a:latin typeface="Arial"/>
                <a:ea typeface="Arial"/>
              </a:rPr>
              <a:t>peak</a:t>
            </a:r>
            <a:r>
              <a:rPr lang="en-US" sz="1400" b="0" strike="noStrike" spc="-1">
                <a:solidFill>
                  <a:srgbClr val="1E154E"/>
                </a:solidFill>
                <a:latin typeface="Arial"/>
                <a:ea typeface="Arial"/>
              </a:rPr>
              <a:t> of the cross-					correlation	is the</a:t>
            </a:r>
            <a:r>
              <a:rPr lang="en-US" sz="1400" b="1" strike="noStrike" spc="-1">
                <a:solidFill>
                  <a:srgbClr val="1E154E"/>
                </a:solidFill>
                <a:latin typeface="Arial"/>
                <a:ea typeface="Arial"/>
              </a:rPr>
              <a:t> time-delay </a:t>
            </a:r>
            <a:r>
              <a:rPr lang="en-US" sz="1400" b="0" strike="noStrike" spc="-1">
                <a:solidFill>
                  <a:srgbClr val="1E154E"/>
                </a:solidFill>
                <a:latin typeface="Arial"/>
                <a:ea typeface="Arial"/>
              </a:rPr>
              <a:t>of                       				light going through the reference 				versus light going through the 				sensor.</a:t>
            </a:r>
            <a:endParaRPr lang="en-GB" sz="1400" b="0" strike="noStrike" spc="-1">
              <a:solidFill>
                <a:srgbClr val="000000"/>
              </a:solidFill>
              <a:latin typeface="Calibri"/>
            </a:endParaRPr>
          </a:p>
          <a:p>
            <a:pPr algn="just">
              <a:lnSpc>
                <a:spcPct val="170000"/>
              </a:lnSpc>
              <a:buNone/>
            </a:pPr>
            <a:r>
              <a:rPr lang="en-US" sz="1400" b="0" strike="noStrike" spc="-1">
                <a:solidFill>
                  <a:srgbClr val="1E154E"/>
                </a:solidFill>
                <a:latin typeface="Arial"/>
                <a:ea typeface="Arial"/>
              </a:rPr>
              <a:t>				This time delay can be 					converted 	into </a:t>
            </a:r>
            <a:r>
              <a:rPr lang="en-US" sz="1400" b="1" strike="noStrike" spc="-1">
                <a:solidFill>
                  <a:srgbClr val="1E154E"/>
                </a:solidFill>
                <a:latin typeface="Arial"/>
                <a:ea typeface="Arial"/>
              </a:rPr>
              <a:t>temperature</a:t>
            </a:r>
            <a:r>
              <a:rPr lang="en-US" sz="1400" b="0" strike="noStrike" spc="-1">
                <a:solidFill>
                  <a:srgbClr val="1E154E"/>
                </a:solidFill>
                <a:latin typeface="Arial"/>
                <a:ea typeface="Arial"/>
              </a:rPr>
              <a:t> by 				means of 	the </a:t>
            </a:r>
            <a:r>
              <a:rPr lang="en-US" sz="1400" b="1" strike="noStrike" spc="-1">
                <a:solidFill>
                  <a:srgbClr val="1E154E"/>
                </a:solidFill>
                <a:latin typeface="Arial"/>
                <a:ea typeface="Arial"/>
              </a:rPr>
              <a:t>sensitivity</a:t>
            </a:r>
            <a:r>
              <a:rPr lang="en-US" sz="1400" b="0" strike="noStrike" spc="-1">
                <a:solidFill>
                  <a:srgbClr val="1E154E"/>
                </a:solidFill>
                <a:latin typeface="Arial"/>
                <a:ea typeface="Arial"/>
              </a:rPr>
              <a:t> of the 				sensor-reference pair. </a:t>
            </a:r>
            <a:endParaRPr lang="en-GB" sz="1400" b="0" strike="noStrike" spc="-1">
              <a:solidFill>
                <a:srgbClr val="000000"/>
              </a:solidFill>
              <a:latin typeface="Calibri"/>
            </a:endParaRPr>
          </a:p>
          <a:p>
            <a:pPr>
              <a:lnSpc>
                <a:spcPct val="100000"/>
              </a:lnSpc>
              <a:buNone/>
            </a:pPr>
            <a:endParaRPr lang="en-GB" sz="1400" b="0" strike="noStrike" spc="-1">
              <a:solidFill>
                <a:srgbClr val="000000"/>
              </a:solidFill>
              <a:latin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PlaceHolder 1"/>
          <p:cNvSpPr>
            <a:spLocks noGrp="1"/>
          </p:cNvSpPr>
          <p:nvPr>
            <p:ph type="title"/>
          </p:nvPr>
        </p:nvSpPr>
        <p:spPr>
          <a:xfrm>
            <a:off x="405000" y="330840"/>
            <a:ext cx="10948320" cy="490680"/>
          </a:xfrm>
          <a:prstGeom prst="rect">
            <a:avLst/>
          </a:prstGeom>
          <a:noFill/>
          <a:ln w="0">
            <a:noFill/>
          </a:ln>
        </p:spPr>
        <p:txBody>
          <a:bodyPr anchor="ctr">
            <a:normAutofit fontScale="84166"/>
          </a:bodyPr>
          <a:lstStyle/>
          <a:p>
            <a:pPr>
              <a:lnSpc>
                <a:spcPct val="90000"/>
              </a:lnSpc>
              <a:buNone/>
            </a:pPr>
            <a:r>
              <a:rPr lang="es-ES_tradnl" sz="3600" b="1" strike="noStrike" spc="-1">
                <a:solidFill>
                  <a:srgbClr val="1E154E"/>
                </a:solidFill>
                <a:latin typeface="Arial"/>
                <a:ea typeface="Arial"/>
              </a:rPr>
              <a:t>LIRA: Current development</a:t>
            </a:r>
            <a:endParaRPr lang="en-GB" sz="3600" b="0" strike="noStrike" spc="-1">
              <a:solidFill>
                <a:srgbClr val="000000"/>
              </a:solidFill>
              <a:latin typeface="Arial"/>
            </a:endParaRPr>
          </a:p>
        </p:txBody>
      </p:sp>
      <p:sp>
        <p:nvSpPr>
          <p:cNvPr id="412" name="PlaceHolder 2"/>
          <p:cNvSpPr>
            <a:spLocks noGrp="1"/>
          </p:cNvSpPr>
          <p:nvPr>
            <p:ph/>
          </p:nvPr>
        </p:nvSpPr>
        <p:spPr>
          <a:xfrm>
            <a:off x="405000" y="1063080"/>
            <a:ext cx="5943600" cy="4938480"/>
          </a:xfrm>
          <a:prstGeom prst="rect">
            <a:avLst/>
          </a:prstGeom>
          <a:noFill/>
          <a:ln w="0">
            <a:noFill/>
          </a:ln>
        </p:spPr>
        <p:txBody>
          <a:bodyPr anchor="t">
            <a:normAutofit/>
          </a:bodyPr>
          <a:lstStyle/>
          <a:p>
            <a:pPr marL="25560" algn="just">
              <a:lnSpc>
                <a:spcPct val="150000"/>
              </a:lnSpc>
              <a:spcBef>
                <a:spcPts val="1001"/>
              </a:spcBef>
              <a:buNone/>
              <a:tabLst>
                <a:tab pos="0" algn="l"/>
              </a:tabLst>
            </a:pPr>
            <a:r>
              <a:rPr lang="es-ES_tradnl" sz="1400" b="0" strike="noStrike" spc="-1">
                <a:solidFill>
                  <a:srgbClr val="1E154E"/>
                </a:solidFill>
                <a:latin typeface="Arial"/>
                <a:ea typeface="Arial"/>
              </a:rPr>
              <a:t>Optical system suffers from </a:t>
            </a:r>
            <a:r>
              <a:rPr lang="es-ES_tradnl" sz="1400" b="1" strike="noStrike" spc="-1">
                <a:solidFill>
                  <a:srgbClr val="1E154E"/>
                </a:solidFill>
                <a:latin typeface="Arial"/>
                <a:ea typeface="Arial"/>
              </a:rPr>
              <a:t>nonlinearity </a:t>
            </a:r>
            <a:r>
              <a:rPr lang="es-ES_tradnl" sz="1400" b="0" strike="noStrike" spc="-1">
                <a:solidFill>
                  <a:srgbClr val="1E154E"/>
                </a:solidFill>
                <a:latin typeface="Arial"/>
                <a:ea typeface="Arial"/>
              </a:rPr>
              <a:t>caused by the interrogator, this directly affects the </a:t>
            </a:r>
            <a:r>
              <a:rPr lang="es-ES_tradnl" sz="1400" b="1" strike="noStrike" spc="-1">
                <a:solidFill>
                  <a:srgbClr val="1E154E"/>
                </a:solidFill>
                <a:latin typeface="Arial"/>
                <a:ea typeface="Arial"/>
              </a:rPr>
              <a:t>carrier</a:t>
            </a:r>
            <a:r>
              <a:rPr lang="es-ES_tradnl" sz="1400" b="0" strike="noStrike" spc="-1">
                <a:solidFill>
                  <a:srgbClr val="1E154E"/>
                </a:solidFill>
                <a:latin typeface="Arial"/>
                <a:ea typeface="Arial"/>
              </a:rPr>
              <a:t> of our signal which is not constant in frequency during the whole interrogation range. </a:t>
            </a:r>
            <a:endParaRPr lang="en-GB" sz="1400" b="0" strike="noStrike" spc="-1">
              <a:solidFill>
                <a:srgbClr val="000000"/>
              </a:solidFill>
              <a:latin typeface="Arial"/>
            </a:endParaRPr>
          </a:p>
          <a:p>
            <a:pPr marL="25560" algn="just">
              <a:lnSpc>
                <a:spcPct val="150000"/>
              </a:lnSpc>
              <a:spcBef>
                <a:spcPts val="1001"/>
              </a:spcBef>
              <a:buNone/>
              <a:tabLst>
                <a:tab pos="0" algn="l"/>
              </a:tabLst>
            </a:pPr>
            <a:r>
              <a:rPr lang="es-ES_tradnl" sz="1400" b="0" strike="noStrike" spc="-1">
                <a:solidFill>
                  <a:srgbClr val="1E154E"/>
                </a:solidFill>
                <a:latin typeface="Arial"/>
                <a:ea typeface="Arial"/>
              </a:rPr>
              <a:t>This situation places serious difficulties in the </a:t>
            </a:r>
            <a:r>
              <a:rPr lang="es-ES_tradnl" sz="1400" b="1" strike="noStrike" spc="-1">
                <a:solidFill>
                  <a:srgbClr val="1E154E"/>
                </a:solidFill>
                <a:latin typeface="Arial"/>
                <a:ea typeface="Arial"/>
              </a:rPr>
              <a:t>cross-correlation</a:t>
            </a:r>
            <a:r>
              <a:rPr lang="es-ES_tradnl" sz="1400" b="0" strike="noStrike" spc="-1">
                <a:solidFill>
                  <a:srgbClr val="1E154E"/>
                </a:solidFill>
                <a:latin typeface="Arial"/>
                <a:ea typeface="Arial"/>
              </a:rPr>
              <a:t> performance, mainly affecting our capacity to measure a 50 K range.   </a:t>
            </a:r>
            <a:endParaRPr lang="en-GB" sz="1400" b="0" strike="noStrike" spc="-1">
              <a:solidFill>
                <a:srgbClr val="000000"/>
              </a:solidFill>
              <a:latin typeface="Arial"/>
            </a:endParaRPr>
          </a:p>
          <a:p>
            <a:pPr marL="25560">
              <a:lnSpc>
                <a:spcPct val="150000"/>
              </a:lnSpc>
              <a:spcBef>
                <a:spcPts val="1001"/>
              </a:spcBef>
              <a:buNone/>
              <a:tabLst>
                <a:tab pos="0" algn="l"/>
              </a:tabLst>
            </a:pPr>
            <a:endParaRPr lang="en-GB" sz="2200" b="0" strike="noStrike" spc="-1">
              <a:solidFill>
                <a:srgbClr val="000000"/>
              </a:solidFill>
              <a:latin typeface="Arial"/>
            </a:endParaRPr>
          </a:p>
          <a:p>
            <a:pPr marL="25560">
              <a:lnSpc>
                <a:spcPct val="150000"/>
              </a:lnSpc>
              <a:spcBef>
                <a:spcPts val="1001"/>
              </a:spcBef>
              <a:buNone/>
              <a:tabLst>
                <a:tab pos="0" algn="l"/>
              </a:tabLst>
            </a:pPr>
            <a:endParaRPr lang="en-GB" sz="2200" b="0" strike="noStrike" spc="-1">
              <a:solidFill>
                <a:srgbClr val="000000"/>
              </a:solidFill>
              <a:latin typeface="Arial"/>
            </a:endParaRPr>
          </a:p>
          <a:p>
            <a:pPr marL="25560">
              <a:lnSpc>
                <a:spcPct val="150000"/>
              </a:lnSpc>
              <a:spcBef>
                <a:spcPts val="1001"/>
              </a:spcBef>
              <a:buNone/>
              <a:tabLst>
                <a:tab pos="0" algn="l"/>
              </a:tabLst>
            </a:pPr>
            <a:endParaRPr lang="en-GB" sz="2200" b="0" strike="noStrike" spc="-1">
              <a:solidFill>
                <a:srgbClr val="000000"/>
              </a:solidFill>
              <a:latin typeface="Arial"/>
            </a:endParaRPr>
          </a:p>
          <a:p>
            <a:pPr marL="25560">
              <a:lnSpc>
                <a:spcPct val="150000"/>
              </a:lnSpc>
              <a:spcBef>
                <a:spcPts val="1001"/>
              </a:spcBef>
              <a:buNone/>
              <a:tabLst>
                <a:tab pos="0" algn="l"/>
              </a:tabLst>
            </a:pPr>
            <a:endParaRPr lang="en-GB" sz="2200" b="0" strike="noStrike" spc="-1">
              <a:solidFill>
                <a:srgbClr val="000000"/>
              </a:solidFill>
              <a:latin typeface="Arial"/>
            </a:endParaRPr>
          </a:p>
          <a:p>
            <a:pPr marL="25560">
              <a:lnSpc>
                <a:spcPct val="90000"/>
              </a:lnSpc>
              <a:spcBef>
                <a:spcPts val="1001"/>
              </a:spcBef>
              <a:buNone/>
              <a:tabLst>
                <a:tab pos="0" algn="l"/>
              </a:tabLst>
            </a:pPr>
            <a:endParaRPr lang="en-GB" sz="2200" b="0" strike="noStrike" spc="-1">
              <a:solidFill>
                <a:srgbClr val="000000"/>
              </a:solidFill>
              <a:latin typeface="Arial"/>
            </a:endParaRPr>
          </a:p>
          <a:p>
            <a:pPr marL="25560">
              <a:lnSpc>
                <a:spcPct val="90000"/>
              </a:lnSpc>
              <a:spcBef>
                <a:spcPts val="1001"/>
              </a:spcBef>
              <a:buNone/>
              <a:tabLst>
                <a:tab pos="0" algn="l"/>
              </a:tabLst>
            </a:pPr>
            <a:endParaRPr lang="en-GB" sz="2800" b="0" strike="noStrike" spc="-1">
              <a:solidFill>
                <a:srgbClr val="000000"/>
              </a:solidFill>
              <a:latin typeface="Arial"/>
            </a:endParaRPr>
          </a:p>
          <a:p>
            <a:pPr marL="25560">
              <a:lnSpc>
                <a:spcPct val="90000"/>
              </a:lnSpc>
              <a:spcBef>
                <a:spcPts val="1001"/>
              </a:spcBef>
              <a:buNone/>
              <a:tabLst>
                <a:tab pos="0" algn="l"/>
              </a:tabLst>
            </a:pPr>
            <a:endParaRPr lang="en-GB" sz="2800" b="0" strike="noStrike" spc="-1">
              <a:solidFill>
                <a:srgbClr val="000000"/>
              </a:solidFill>
              <a:latin typeface="Arial"/>
            </a:endParaRPr>
          </a:p>
        </p:txBody>
      </p:sp>
      <p:pic>
        <p:nvPicPr>
          <p:cNvPr id="413" name="Imagen 4"/>
          <p:cNvPicPr/>
          <p:nvPr/>
        </p:nvPicPr>
        <p:blipFill>
          <a:blip r:embed="rId2"/>
          <a:stretch/>
        </p:blipFill>
        <p:spPr>
          <a:xfrm>
            <a:off x="7096680" y="821880"/>
            <a:ext cx="4257000" cy="2740320"/>
          </a:xfrm>
          <a:prstGeom prst="rect">
            <a:avLst/>
          </a:prstGeom>
          <a:ln w="0">
            <a:noFill/>
          </a:ln>
        </p:spPr>
      </p:pic>
      <p:pic>
        <p:nvPicPr>
          <p:cNvPr id="414" name="Imagen 10"/>
          <p:cNvPicPr/>
          <p:nvPr/>
        </p:nvPicPr>
        <p:blipFill>
          <a:blip r:embed="rId3"/>
          <a:stretch/>
        </p:blipFill>
        <p:spPr>
          <a:xfrm>
            <a:off x="127800" y="2990520"/>
            <a:ext cx="6497640" cy="3251880"/>
          </a:xfrm>
          <a:prstGeom prst="rect">
            <a:avLst/>
          </a:prstGeom>
          <a:ln w="0">
            <a:noFill/>
          </a:ln>
        </p:spPr>
      </p:pic>
      <p:sp>
        <p:nvSpPr>
          <p:cNvPr id="415" name="CuadroTexto 11"/>
          <p:cNvSpPr/>
          <p:nvPr/>
        </p:nvSpPr>
        <p:spPr>
          <a:xfrm>
            <a:off x="6912720" y="3735360"/>
            <a:ext cx="4440600" cy="2009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50000"/>
              </a:lnSpc>
              <a:buNone/>
            </a:pPr>
            <a:r>
              <a:rPr lang="es-ES_tradnl" sz="1400" b="0" strike="noStrike" spc="-1">
                <a:solidFill>
                  <a:srgbClr val="1E154E"/>
                </a:solidFill>
                <a:latin typeface="Arial"/>
                <a:ea typeface="Arial"/>
              </a:rPr>
              <a:t>Calculated sensitivity plot for each sensor gives us poorer results than expected by design: ~ 5 µs/K (real) to 20 µs/K (design).   </a:t>
            </a:r>
            <a:endParaRPr lang="en-GB" sz="1400" b="0" strike="noStrike" spc="-1">
              <a:solidFill>
                <a:srgbClr val="000000"/>
              </a:solidFill>
              <a:latin typeface="Calibri"/>
            </a:endParaRPr>
          </a:p>
          <a:p>
            <a:pPr algn="just">
              <a:lnSpc>
                <a:spcPct val="150000"/>
              </a:lnSpc>
              <a:buNone/>
            </a:pPr>
            <a:endParaRPr lang="en-GB" sz="1400" b="0" strike="noStrike" spc="-1">
              <a:solidFill>
                <a:srgbClr val="000000"/>
              </a:solidFill>
              <a:latin typeface="Calibri"/>
            </a:endParaRPr>
          </a:p>
          <a:p>
            <a:pPr algn="just">
              <a:lnSpc>
                <a:spcPct val="150000"/>
              </a:lnSpc>
              <a:buNone/>
            </a:pPr>
            <a:r>
              <a:rPr lang="es-ES_tradnl" sz="1400" b="0" strike="noStrike" spc="-1">
                <a:solidFill>
                  <a:srgbClr val="1E154E"/>
                </a:solidFill>
                <a:latin typeface="Arial"/>
                <a:ea typeface="Arial"/>
              </a:rPr>
              <a:t>Overall, electronics were designed with different requirements. </a:t>
            </a:r>
            <a:endParaRPr lang="en-GB" sz="1400" b="0" strike="noStrike" spc="-1">
              <a:solidFill>
                <a:srgbClr val="000000"/>
              </a:solidFill>
              <a:latin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PlaceHolder 1"/>
          <p:cNvSpPr>
            <a:spLocks noGrp="1"/>
          </p:cNvSpPr>
          <p:nvPr>
            <p:ph type="title"/>
          </p:nvPr>
        </p:nvSpPr>
        <p:spPr>
          <a:xfrm>
            <a:off x="405000" y="330840"/>
            <a:ext cx="10948320" cy="490680"/>
          </a:xfrm>
          <a:prstGeom prst="rect">
            <a:avLst/>
          </a:prstGeom>
          <a:noFill/>
          <a:ln w="0">
            <a:noFill/>
          </a:ln>
        </p:spPr>
        <p:txBody>
          <a:bodyPr anchor="ctr">
            <a:normAutofit fontScale="84166"/>
          </a:bodyPr>
          <a:lstStyle/>
          <a:p>
            <a:pPr>
              <a:lnSpc>
                <a:spcPct val="90000"/>
              </a:lnSpc>
              <a:buNone/>
            </a:pPr>
            <a:r>
              <a:rPr lang="es-ES_tradnl" sz="3600" b="1" strike="noStrike" spc="-1">
                <a:solidFill>
                  <a:srgbClr val="1E154E"/>
                </a:solidFill>
                <a:latin typeface="Arial"/>
                <a:ea typeface="Arial"/>
              </a:rPr>
              <a:t>LIRA: Current development</a:t>
            </a:r>
            <a:endParaRPr lang="en-GB" sz="3600" b="0" strike="noStrike" spc="-1">
              <a:solidFill>
                <a:srgbClr val="000000"/>
              </a:solidFill>
              <a:latin typeface="Arial"/>
            </a:endParaRPr>
          </a:p>
        </p:txBody>
      </p:sp>
      <p:pic>
        <p:nvPicPr>
          <p:cNvPr id="417" name="Imagen 8"/>
          <p:cNvPicPr/>
          <p:nvPr/>
        </p:nvPicPr>
        <p:blipFill>
          <a:blip r:embed="rId2"/>
          <a:stretch/>
        </p:blipFill>
        <p:spPr>
          <a:xfrm>
            <a:off x="6095880" y="3270600"/>
            <a:ext cx="5283720" cy="2972160"/>
          </a:xfrm>
          <a:prstGeom prst="rect">
            <a:avLst/>
          </a:prstGeom>
          <a:ln w="0">
            <a:noFill/>
          </a:ln>
          <a:effectLst>
            <a:outerShdw blurRad="50760" dist="38160" dir="16200000" rotWithShape="0">
              <a:srgbClr val="000000">
                <a:alpha val="40000"/>
              </a:srgbClr>
            </a:outerShdw>
          </a:effectLst>
        </p:spPr>
      </p:pic>
      <p:sp>
        <p:nvSpPr>
          <p:cNvPr id="418" name="PlaceHolder 2"/>
          <p:cNvSpPr>
            <a:spLocks noGrp="1"/>
          </p:cNvSpPr>
          <p:nvPr>
            <p:ph/>
          </p:nvPr>
        </p:nvSpPr>
        <p:spPr>
          <a:xfrm>
            <a:off x="405000" y="1063080"/>
            <a:ext cx="6757200" cy="4938480"/>
          </a:xfrm>
          <a:prstGeom prst="rect">
            <a:avLst/>
          </a:prstGeom>
          <a:noFill/>
          <a:ln w="0">
            <a:noFill/>
          </a:ln>
        </p:spPr>
        <p:txBody>
          <a:bodyPr anchor="t">
            <a:normAutofit/>
          </a:bodyPr>
          <a:lstStyle/>
          <a:p>
            <a:pPr marL="25560">
              <a:lnSpc>
                <a:spcPct val="150000"/>
              </a:lnSpc>
              <a:spcBef>
                <a:spcPts val="1001"/>
              </a:spcBef>
              <a:buNone/>
              <a:tabLst>
                <a:tab pos="0" algn="l"/>
              </a:tabLst>
            </a:pPr>
            <a:r>
              <a:rPr lang="es-ES_tradnl" sz="1400" b="0" strike="noStrike" spc="-1">
                <a:solidFill>
                  <a:srgbClr val="1E154E"/>
                </a:solidFill>
                <a:latin typeface="Arial"/>
                <a:ea typeface="Arial"/>
              </a:rPr>
              <a:t>Started running planned final tests:</a:t>
            </a:r>
            <a:endParaRPr lang="en-GB" sz="1400" b="0" strike="noStrike" spc="-1">
              <a:solidFill>
                <a:srgbClr val="000000"/>
              </a:solidFill>
              <a:latin typeface="Arial"/>
            </a:endParaRPr>
          </a:p>
          <a:p>
            <a:pPr marL="25560">
              <a:lnSpc>
                <a:spcPct val="150000"/>
              </a:lnSpc>
              <a:spcBef>
                <a:spcPts val="1001"/>
              </a:spcBef>
              <a:buNone/>
              <a:tabLst>
                <a:tab pos="0" algn="l"/>
              </a:tabLst>
            </a:pPr>
            <a:endParaRPr lang="en-GB" sz="1400" b="0" strike="noStrike" spc="-1">
              <a:solidFill>
                <a:srgbClr val="000000"/>
              </a:solidFill>
              <a:latin typeface="Arial"/>
            </a:endParaRPr>
          </a:p>
          <a:p>
            <a:pPr marL="457200" indent="-431640">
              <a:lnSpc>
                <a:spcPct val="150000"/>
              </a:lnSpc>
              <a:spcBef>
                <a:spcPts val="1001"/>
              </a:spcBef>
              <a:buClr>
                <a:srgbClr val="FFA43C"/>
              </a:buClr>
              <a:buFont typeface="Arial"/>
              <a:buChar char="•"/>
              <a:tabLst>
                <a:tab pos="0" algn="l"/>
              </a:tabLst>
            </a:pPr>
            <a:r>
              <a:rPr lang="en-US" sz="1400" b="0" strike="noStrike" spc="-1">
                <a:solidFill>
                  <a:srgbClr val="1E154E"/>
                </a:solidFill>
                <a:latin typeface="Arial"/>
                <a:ea typeface="Arial"/>
              </a:rPr>
              <a:t>RT-001 Basic system requirements </a:t>
            </a:r>
            <a:endParaRPr lang="en-GB" sz="1400" b="0" strike="noStrike" spc="-1">
              <a:solidFill>
                <a:srgbClr val="000000"/>
              </a:solidFill>
              <a:latin typeface="Arial"/>
            </a:endParaRPr>
          </a:p>
          <a:p>
            <a:pPr marL="457200" indent="-431640">
              <a:lnSpc>
                <a:spcPct val="150000"/>
              </a:lnSpc>
              <a:spcBef>
                <a:spcPts val="1001"/>
              </a:spcBef>
              <a:buClr>
                <a:srgbClr val="FFA43C"/>
              </a:buClr>
              <a:buFont typeface="Arial"/>
              <a:buChar char="•"/>
              <a:tabLst>
                <a:tab pos="0" algn="l"/>
              </a:tabLst>
            </a:pPr>
            <a:r>
              <a:rPr lang="en-US" sz="1400" b="0" strike="noStrike" spc="-1">
                <a:solidFill>
                  <a:srgbClr val="1E154E"/>
                </a:solidFill>
                <a:latin typeface="Arial"/>
                <a:ea typeface="Arial"/>
              </a:rPr>
              <a:t>RT-002 Absolute accuracy</a:t>
            </a:r>
            <a:endParaRPr lang="en-GB" sz="1400" b="0" strike="noStrike" spc="-1">
              <a:solidFill>
                <a:srgbClr val="000000"/>
              </a:solidFill>
              <a:latin typeface="Arial"/>
            </a:endParaRPr>
          </a:p>
          <a:p>
            <a:pPr marL="457200" indent="-431640">
              <a:lnSpc>
                <a:spcPct val="150000"/>
              </a:lnSpc>
              <a:spcBef>
                <a:spcPts val="1001"/>
              </a:spcBef>
              <a:buClr>
                <a:srgbClr val="FFA43C"/>
              </a:buClr>
              <a:buFont typeface="Arial"/>
              <a:buChar char="•"/>
              <a:tabLst>
                <a:tab pos="0" algn="l"/>
              </a:tabLst>
            </a:pPr>
            <a:r>
              <a:rPr lang="en-US" sz="1400" b="0" strike="noStrike" spc="-1">
                <a:solidFill>
                  <a:srgbClr val="1E154E"/>
                </a:solidFill>
                <a:latin typeface="Arial"/>
                <a:ea typeface="Arial"/>
              </a:rPr>
              <a:t>RT-003 Performance</a:t>
            </a:r>
            <a:endParaRPr lang="en-GB" sz="1400" b="0" strike="noStrike" spc="-1">
              <a:solidFill>
                <a:srgbClr val="000000"/>
              </a:solidFill>
              <a:latin typeface="Arial"/>
            </a:endParaRPr>
          </a:p>
          <a:p>
            <a:pPr marL="457200" indent="-431640">
              <a:lnSpc>
                <a:spcPct val="150000"/>
              </a:lnSpc>
              <a:spcBef>
                <a:spcPts val="1001"/>
              </a:spcBef>
              <a:buClr>
                <a:srgbClr val="FFA43C"/>
              </a:buClr>
              <a:buFont typeface="Arial"/>
              <a:buChar char="•"/>
              <a:tabLst>
                <a:tab pos="0" algn="l"/>
              </a:tabLst>
            </a:pPr>
            <a:r>
              <a:rPr lang="en-US" sz="1400" b="0" strike="noStrike" spc="-1">
                <a:solidFill>
                  <a:srgbClr val="1E154E"/>
                </a:solidFill>
                <a:latin typeface="Arial"/>
                <a:ea typeface="Arial"/>
              </a:rPr>
              <a:t>RT-004 Ramp</a:t>
            </a:r>
            <a:endParaRPr lang="en-GB" sz="1400" b="0" strike="noStrike" spc="-1">
              <a:solidFill>
                <a:srgbClr val="000000"/>
              </a:solidFill>
              <a:latin typeface="Arial"/>
            </a:endParaRPr>
          </a:p>
          <a:p>
            <a:pPr marL="457200" indent="-431640">
              <a:lnSpc>
                <a:spcPct val="150000"/>
              </a:lnSpc>
              <a:spcBef>
                <a:spcPts val="1001"/>
              </a:spcBef>
              <a:buClr>
                <a:srgbClr val="FFA43C"/>
              </a:buClr>
              <a:buFont typeface="Arial"/>
              <a:buChar char="•"/>
              <a:tabLst>
                <a:tab pos="0" algn="l"/>
              </a:tabLst>
            </a:pPr>
            <a:r>
              <a:rPr lang="en-US" sz="1400" b="0" strike="noStrike" spc="-1">
                <a:solidFill>
                  <a:srgbClr val="1E154E"/>
                </a:solidFill>
                <a:latin typeface="Arial"/>
                <a:ea typeface="Arial"/>
              </a:rPr>
              <a:t>TB-001 TBS Performance</a:t>
            </a:r>
            <a:endParaRPr lang="en-GB" sz="1400" b="0" strike="noStrike" spc="-1">
              <a:solidFill>
                <a:srgbClr val="000000"/>
              </a:solidFill>
              <a:latin typeface="Arial"/>
            </a:endParaRPr>
          </a:p>
          <a:p>
            <a:pPr marL="25560">
              <a:lnSpc>
                <a:spcPct val="150000"/>
              </a:lnSpc>
              <a:spcBef>
                <a:spcPts val="1001"/>
              </a:spcBef>
              <a:buNone/>
              <a:tabLst>
                <a:tab pos="0" algn="l"/>
              </a:tabLst>
            </a:pPr>
            <a:endParaRPr lang="en-GB" sz="1400" b="0" strike="noStrike" spc="-1">
              <a:solidFill>
                <a:srgbClr val="000000"/>
              </a:solidFill>
              <a:latin typeface="Arial"/>
            </a:endParaRPr>
          </a:p>
          <a:p>
            <a:pPr marL="25560">
              <a:lnSpc>
                <a:spcPct val="150000"/>
              </a:lnSpc>
              <a:spcBef>
                <a:spcPts val="1001"/>
              </a:spcBef>
              <a:buNone/>
              <a:tabLst>
                <a:tab pos="0" algn="l"/>
              </a:tabLst>
            </a:pPr>
            <a:r>
              <a:rPr lang="es-ES_tradnl" sz="1400" b="0" strike="noStrike" spc="-1">
                <a:solidFill>
                  <a:srgbClr val="1E154E"/>
                </a:solidFill>
                <a:latin typeface="Arial"/>
                <a:ea typeface="Arial"/>
              </a:rPr>
              <a:t>Next steps include </a:t>
            </a:r>
            <a:r>
              <a:rPr lang="es-ES_tradnl" sz="1400" b="1" strike="noStrike" spc="-1">
                <a:solidFill>
                  <a:srgbClr val="1E154E"/>
                </a:solidFill>
                <a:latin typeface="Arial"/>
                <a:ea typeface="Arial"/>
              </a:rPr>
              <a:t>final presentation by </a:t>
            </a:r>
            <a:r>
              <a:rPr lang="es-ES_tradnl" sz="2000" b="1" strike="noStrike" spc="-1">
                <a:solidFill>
                  <a:srgbClr val="1E154E"/>
                </a:solidFill>
                <a:latin typeface="Arial"/>
                <a:ea typeface="Arial"/>
              </a:rPr>
              <a:t>December 2024 </a:t>
            </a:r>
            <a:endParaRPr lang="en-GB" sz="2000" b="0" strike="noStrike" spc="-1">
              <a:solidFill>
                <a:srgbClr val="000000"/>
              </a:solidFill>
              <a:latin typeface="Arial"/>
            </a:endParaRPr>
          </a:p>
          <a:p>
            <a:pPr marL="25560">
              <a:lnSpc>
                <a:spcPct val="150000"/>
              </a:lnSpc>
              <a:spcBef>
                <a:spcPts val="1001"/>
              </a:spcBef>
              <a:buNone/>
              <a:tabLst>
                <a:tab pos="0" algn="l"/>
              </a:tabLst>
            </a:pPr>
            <a:endParaRPr lang="en-GB" sz="2200" b="0" strike="noStrike" spc="-1">
              <a:solidFill>
                <a:srgbClr val="000000"/>
              </a:solidFill>
              <a:latin typeface="Arial"/>
            </a:endParaRPr>
          </a:p>
          <a:p>
            <a:pPr marL="25560">
              <a:lnSpc>
                <a:spcPct val="150000"/>
              </a:lnSpc>
              <a:spcBef>
                <a:spcPts val="1001"/>
              </a:spcBef>
              <a:buNone/>
              <a:tabLst>
                <a:tab pos="0" algn="l"/>
              </a:tabLst>
            </a:pPr>
            <a:endParaRPr lang="en-GB" sz="2200" b="0" strike="noStrike" spc="-1">
              <a:solidFill>
                <a:srgbClr val="000000"/>
              </a:solidFill>
              <a:latin typeface="Arial"/>
            </a:endParaRPr>
          </a:p>
          <a:p>
            <a:pPr marL="25560">
              <a:lnSpc>
                <a:spcPct val="150000"/>
              </a:lnSpc>
              <a:spcBef>
                <a:spcPts val="1001"/>
              </a:spcBef>
              <a:buNone/>
              <a:tabLst>
                <a:tab pos="0" algn="l"/>
              </a:tabLst>
            </a:pPr>
            <a:endParaRPr lang="en-GB" sz="2200" b="0" strike="noStrike" spc="-1">
              <a:solidFill>
                <a:srgbClr val="000000"/>
              </a:solidFill>
              <a:latin typeface="Arial"/>
            </a:endParaRPr>
          </a:p>
          <a:p>
            <a:pPr marL="25560">
              <a:lnSpc>
                <a:spcPct val="90000"/>
              </a:lnSpc>
              <a:spcBef>
                <a:spcPts val="1001"/>
              </a:spcBef>
              <a:buNone/>
              <a:tabLst>
                <a:tab pos="0" algn="l"/>
              </a:tabLst>
            </a:pPr>
            <a:endParaRPr lang="en-GB" sz="2200" b="0" strike="noStrike" spc="-1">
              <a:solidFill>
                <a:srgbClr val="000000"/>
              </a:solidFill>
              <a:latin typeface="Arial"/>
            </a:endParaRPr>
          </a:p>
          <a:p>
            <a:pPr marL="25560">
              <a:lnSpc>
                <a:spcPct val="90000"/>
              </a:lnSpc>
              <a:spcBef>
                <a:spcPts val="1001"/>
              </a:spcBef>
              <a:buNone/>
              <a:tabLst>
                <a:tab pos="0" algn="l"/>
              </a:tabLst>
            </a:pPr>
            <a:endParaRPr lang="en-GB" sz="2800" b="0" strike="noStrike" spc="-1">
              <a:solidFill>
                <a:srgbClr val="000000"/>
              </a:solidFill>
              <a:latin typeface="Arial"/>
            </a:endParaRPr>
          </a:p>
          <a:p>
            <a:pPr marL="25560">
              <a:lnSpc>
                <a:spcPct val="90000"/>
              </a:lnSpc>
              <a:spcBef>
                <a:spcPts val="1001"/>
              </a:spcBef>
              <a:buNone/>
              <a:tabLst>
                <a:tab pos="0" algn="l"/>
              </a:tabLst>
            </a:pPr>
            <a:endParaRPr lang="en-GB" sz="2800" b="0" strike="noStrike" spc="-1">
              <a:solidFill>
                <a:srgbClr val="000000"/>
              </a:solidFill>
              <a:latin typeface="Arial"/>
            </a:endParaRPr>
          </a:p>
        </p:txBody>
      </p:sp>
      <p:pic>
        <p:nvPicPr>
          <p:cNvPr id="419" name="Imagen 5"/>
          <p:cNvPicPr/>
          <p:nvPr/>
        </p:nvPicPr>
        <p:blipFill>
          <a:blip r:embed="rId3"/>
          <a:stretch/>
        </p:blipFill>
        <p:spPr>
          <a:xfrm>
            <a:off x="7606800" y="330840"/>
            <a:ext cx="3772800" cy="2829600"/>
          </a:xfrm>
          <a:prstGeom prst="rect">
            <a:avLst/>
          </a:prstGeom>
          <a:ln w="0">
            <a:noFill/>
          </a:ln>
          <a:effectLst>
            <a:outerShdw blurRad="50760" dist="37674" dir="13500000" algn="br" rotWithShape="0">
              <a:srgbClr val="000000">
                <a:alpha val="4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PlaceHolder 1"/>
          <p:cNvSpPr>
            <a:spLocks noGrp="1"/>
          </p:cNvSpPr>
          <p:nvPr>
            <p:ph type="title"/>
          </p:nvPr>
        </p:nvSpPr>
        <p:spPr>
          <a:xfrm>
            <a:off x="459360" y="377280"/>
            <a:ext cx="4312080" cy="925560"/>
          </a:xfrm>
          <a:prstGeom prst="rect">
            <a:avLst/>
          </a:prstGeom>
          <a:noFill/>
          <a:ln w="0">
            <a:noFill/>
          </a:ln>
        </p:spPr>
        <p:txBody>
          <a:bodyPr anchor="t">
            <a:noAutofit/>
          </a:bodyPr>
          <a:lstStyle/>
          <a:p>
            <a:pPr>
              <a:lnSpc>
                <a:spcPct val="90000"/>
              </a:lnSpc>
              <a:buNone/>
            </a:pPr>
            <a:r>
              <a:rPr lang="es-ES_tradnl" sz="3200" b="1" strike="noStrike" spc="-1">
                <a:solidFill>
                  <a:srgbClr val="1E154E"/>
                </a:solidFill>
                <a:latin typeface="Arial"/>
                <a:ea typeface="Arial"/>
              </a:rPr>
              <a:t>Final Thoughts </a:t>
            </a:r>
            <a:endParaRPr lang="en-GB" sz="3200" b="0" strike="noStrike" spc="-1">
              <a:solidFill>
                <a:srgbClr val="000000"/>
              </a:solidFill>
              <a:latin typeface="Arial"/>
            </a:endParaRPr>
          </a:p>
        </p:txBody>
      </p:sp>
      <p:sp>
        <p:nvSpPr>
          <p:cNvPr id="421" name="PlaceHolder 2"/>
          <p:cNvSpPr>
            <a:spLocks noGrp="1"/>
          </p:cNvSpPr>
          <p:nvPr>
            <p:ph/>
          </p:nvPr>
        </p:nvSpPr>
        <p:spPr>
          <a:xfrm>
            <a:off x="423720" y="1897560"/>
            <a:ext cx="4312080" cy="4110120"/>
          </a:xfrm>
          <a:prstGeom prst="rect">
            <a:avLst/>
          </a:prstGeom>
          <a:noFill/>
          <a:ln w="0">
            <a:noFill/>
          </a:ln>
        </p:spPr>
        <p:txBody>
          <a:bodyPr anchor="t">
            <a:noAutofit/>
          </a:bodyPr>
          <a:lstStyle/>
          <a:p>
            <a:pPr marL="457200" indent="-228600" algn="just">
              <a:lnSpc>
                <a:spcPct val="150000"/>
              </a:lnSpc>
              <a:spcBef>
                <a:spcPts val="1001"/>
              </a:spcBef>
              <a:buNone/>
              <a:tabLst>
                <a:tab pos="0" algn="l"/>
              </a:tabLst>
            </a:pPr>
            <a:r>
              <a:rPr lang="es-ES_tradnl" sz="1400" b="0" strike="noStrike" spc="-1">
                <a:solidFill>
                  <a:srgbClr val="1E154E"/>
                </a:solidFill>
                <a:latin typeface="Arial"/>
                <a:ea typeface="Arial"/>
              </a:rPr>
              <a:t>Optical-based temperature sensors are a </a:t>
            </a:r>
            <a:r>
              <a:rPr lang="es-ES_tradnl" sz="1400" b="1" strike="noStrike" spc="-1">
                <a:solidFill>
                  <a:srgbClr val="1E154E"/>
                </a:solidFill>
                <a:latin typeface="Arial"/>
                <a:ea typeface="Arial"/>
              </a:rPr>
              <a:t>promising technology </a:t>
            </a:r>
            <a:r>
              <a:rPr lang="es-ES_tradnl" sz="1400" b="0" strike="noStrike" spc="-1">
                <a:solidFill>
                  <a:srgbClr val="1E154E"/>
                </a:solidFill>
                <a:latin typeface="Arial"/>
                <a:ea typeface="Arial"/>
              </a:rPr>
              <a:t>to be used in space exploration. </a:t>
            </a:r>
            <a:endParaRPr lang="en-GB" sz="1400" b="0" strike="noStrike" spc="-1">
              <a:solidFill>
                <a:srgbClr val="000000"/>
              </a:solidFill>
              <a:latin typeface="Arial"/>
            </a:endParaRPr>
          </a:p>
          <a:p>
            <a:pPr marL="457200" indent="-228600" algn="just">
              <a:lnSpc>
                <a:spcPct val="150000"/>
              </a:lnSpc>
              <a:spcBef>
                <a:spcPts val="1001"/>
              </a:spcBef>
              <a:buNone/>
              <a:tabLst>
                <a:tab pos="0" algn="l"/>
              </a:tabLst>
            </a:pPr>
            <a:r>
              <a:rPr lang="en-US" sz="1400" b="0" strike="noStrike" spc="-1">
                <a:solidFill>
                  <a:srgbClr val="1E154E"/>
                </a:solidFill>
                <a:latin typeface="Arial"/>
                <a:ea typeface="Arial"/>
              </a:rPr>
              <a:t>However, there is still much progress to be made before these sensors can be implemented in a </a:t>
            </a:r>
            <a:r>
              <a:rPr lang="en-US" sz="1400" b="1" strike="noStrike" spc="-1">
                <a:solidFill>
                  <a:srgbClr val="1E154E"/>
                </a:solidFill>
                <a:latin typeface="Arial"/>
                <a:ea typeface="Arial"/>
              </a:rPr>
              <a:t>compact and practical form </a:t>
            </a:r>
            <a:r>
              <a:rPr lang="en-US" sz="1400" b="0" strike="noStrike" spc="-1">
                <a:solidFill>
                  <a:srgbClr val="1E154E"/>
                </a:solidFill>
                <a:latin typeface="Arial"/>
                <a:ea typeface="Arial"/>
              </a:rPr>
              <a:t>for space missions.</a:t>
            </a:r>
            <a:endParaRPr lang="en-GB" sz="1400" b="0" strike="noStrike" spc="-1">
              <a:solidFill>
                <a:srgbClr val="000000"/>
              </a:solidFill>
              <a:latin typeface="Arial"/>
            </a:endParaRPr>
          </a:p>
          <a:p>
            <a:pPr marL="457200" indent="-228600" algn="just">
              <a:lnSpc>
                <a:spcPct val="150000"/>
              </a:lnSpc>
              <a:spcBef>
                <a:spcPts val="1001"/>
              </a:spcBef>
              <a:buNone/>
              <a:tabLst>
                <a:tab pos="0" algn="l"/>
              </a:tabLst>
            </a:pPr>
            <a:r>
              <a:rPr lang="en-US" sz="1400" b="0" strike="noStrike" spc="-1">
                <a:solidFill>
                  <a:srgbClr val="1E154E"/>
                </a:solidFill>
                <a:latin typeface="Arial"/>
                <a:ea typeface="Arial"/>
              </a:rPr>
              <a:t>Key challenges include miniaturization and also addressing the inherent </a:t>
            </a:r>
            <a:r>
              <a:rPr lang="en-US" sz="1400" b="1" strike="noStrike" spc="-1">
                <a:solidFill>
                  <a:srgbClr val="1E154E"/>
                </a:solidFill>
                <a:latin typeface="Arial"/>
                <a:ea typeface="Arial"/>
              </a:rPr>
              <a:t>mechanical fragility </a:t>
            </a:r>
            <a:r>
              <a:rPr lang="en-US" sz="1400" b="0" strike="noStrike" spc="-1">
                <a:solidFill>
                  <a:srgbClr val="1E154E"/>
                </a:solidFill>
                <a:latin typeface="Arial"/>
                <a:ea typeface="Arial"/>
              </a:rPr>
              <a:t>of some resonators, which poses a risk during launch and operation in space.   </a:t>
            </a:r>
            <a:endParaRPr lang="en-GB" sz="1400" b="0" strike="noStrike" spc="-1">
              <a:solidFill>
                <a:srgbClr val="000000"/>
              </a:solidFill>
              <a:latin typeface="Arial"/>
            </a:endParaRPr>
          </a:p>
        </p:txBody>
      </p:sp>
      <p:pic>
        <p:nvPicPr>
          <p:cNvPr id="422" name="Picture 2" descr="Gravitational Waves Detected for the First Time - Teachable Moments |  NASA/JPL Edu"/>
          <p:cNvPicPr/>
          <p:nvPr/>
        </p:nvPicPr>
        <p:blipFill>
          <a:blip r:embed="rId3"/>
          <a:stretch/>
        </p:blipFill>
        <p:spPr>
          <a:xfrm>
            <a:off x="5063760" y="2229120"/>
            <a:ext cx="6303240" cy="3447000"/>
          </a:xfrm>
          <a:prstGeom prst="rect">
            <a:avLst/>
          </a:prstGeom>
          <a:ln w="0">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PlaceHolder 1"/>
          <p:cNvSpPr>
            <a:spLocks noGrp="1"/>
          </p:cNvSpPr>
          <p:nvPr>
            <p:ph type="title"/>
          </p:nvPr>
        </p:nvSpPr>
        <p:spPr>
          <a:xfrm>
            <a:off x="6574320" y="438840"/>
            <a:ext cx="4901040" cy="1599840"/>
          </a:xfrm>
          <a:prstGeom prst="rect">
            <a:avLst/>
          </a:prstGeom>
          <a:noFill/>
          <a:ln w="0">
            <a:noFill/>
          </a:ln>
        </p:spPr>
        <p:txBody>
          <a:bodyPr anchor="ctr">
            <a:noAutofit/>
          </a:bodyPr>
          <a:lstStyle/>
          <a:p>
            <a:pPr>
              <a:lnSpc>
                <a:spcPct val="90000"/>
              </a:lnSpc>
              <a:buNone/>
            </a:pPr>
            <a:r>
              <a:rPr lang="es-ES_tradnl" sz="3200" b="1" strike="noStrike" spc="-1">
                <a:solidFill>
                  <a:srgbClr val="1E154E"/>
                </a:solidFill>
                <a:latin typeface="Arial"/>
                <a:ea typeface="Arial"/>
              </a:rPr>
              <a:t>Questions</a:t>
            </a:r>
            <a:endParaRPr lang="en-GB" sz="3200" b="0" strike="noStrike" spc="-1">
              <a:solidFill>
                <a:srgbClr val="000000"/>
              </a:solidFill>
              <a:latin typeface="Arial"/>
            </a:endParaRPr>
          </a:p>
        </p:txBody>
      </p:sp>
      <p:sp>
        <p:nvSpPr>
          <p:cNvPr id="424" name="PlaceHolder 2"/>
          <p:cNvSpPr>
            <a:spLocks noGrp="1"/>
          </p:cNvSpPr>
          <p:nvPr>
            <p:ph/>
          </p:nvPr>
        </p:nvSpPr>
        <p:spPr>
          <a:xfrm>
            <a:off x="6574320" y="1926720"/>
            <a:ext cx="4566960" cy="4189680"/>
          </a:xfrm>
          <a:prstGeom prst="rect">
            <a:avLst/>
          </a:prstGeom>
          <a:noFill/>
          <a:ln w="0">
            <a:noFill/>
          </a:ln>
        </p:spPr>
        <p:txBody>
          <a:bodyPr anchor="t">
            <a:noAutofit/>
          </a:bodyPr>
          <a:lstStyle/>
          <a:p>
            <a:endParaRPr lang="en-GB" sz="2800" b="0" strike="noStrike" spc="-1">
              <a:solidFill>
                <a:srgbClr val="1E154E"/>
              </a:solidFill>
              <a:latin typeface="Arial"/>
              <a:ea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PlaceHolder 1"/>
          <p:cNvSpPr>
            <a:spLocks noGrp="1"/>
          </p:cNvSpPr>
          <p:nvPr>
            <p:ph type="title"/>
          </p:nvPr>
        </p:nvSpPr>
        <p:spPr>
          <a:xfrm>
            <a:off x="405000" y="330840"/>
            <a:ext cx="10948320" cy="490680"/>
          </a:xfrm>
          <a:prstGeom prst="rect">
            <a:avLst/>
          </a:prstGeom>
          <a:noFill/>
          <a:ln w="0">
            <a:noFill/>
          </a:ln>
        </p:spPr>
        <p:txBody>
          <a:bodyPr anchor="ctr">
            <a:normAutofit fontScale="84166"/>
          </a:bodyPr>
          <a:lstStyle/>
          <a:p>
            <a:pPr>
              <a:lnSpc>
                <a:spcPct val="90000"/>
              </a:lnSpc>
              <a:buNone/>
              <a:tabLst>
                <a:tab pos="0" algn="l"/>
              </a:tabLst>
            </a:pPr>
            <a:r>
              <a:rPr lang="en-US" sz="3600" b="1" strike="noStrike" spc="-1">
                <a:solidFill>
                  <a:srgbClr val="1E154E"/>
                </a:solidFill>
                <a:latin typeface="Arial"/>
                <a:ea typeface="Arial"/>
              </a:rPr>
              <a:t>Index</a:t>
            </a:r>
            <a:endParaRPr lang="en-GB" sz="3600" b="0" strike="noStrike" spc="-1">
              <a:solidFill>
                <a:srgbClr val="000000"/>
              </a:solidFill>
              <a:latin typeface="Arial"/>
            </a:endParaRPr>
          </a:p>
        </p:txBody>
      </p:sp>
      <p:sp>
        <p:nvSpPr>
          <p:cNvPr id="336" name="PlaceHolder 2"/>
          <p:cNvSpPr>
            <a:spLocks noGrp="1"/>
          </p:cNvSpPr>
          <p:nvPr>
            <p:ph/>
          </p:nvPr>
        </p:nvSpPr>
        <p:spPr>
          <a:xfrm>
            <a:off x="405000" y="1063080"/>
            <a:ext cx="10948320" cy="4938480"/>
          </a:xfrm>
          <a:prstGeom prst="rect">
            <a:avLst/>
          </a:prstGeom>
          <a:noFill/>
          <a:ln w="0">
            <a:noFill/>
          </a:ln>
        </p:spPr>
        <p:txBody>
          <a:bodyPr anchor="t">
            <a:normAutofit/>
          </a:bodyPr>
          <a:lstStyle/>
          <a:p>
            <a:pPr marL="514440" indent="-514440">
              <a:lnSpc>
                <a:spcPct val="90000"/>
              </a:lnSpc>
              <a:spcBef>
                <a:spcPts val="1001"/>
              </a:spcBef>
              <a:buClr>
                <a:srgbClr val="FFA43C"/>
              </a:buClr>
              <a:buFont typeface="Arial"/>
              <a:buAutoNum type="arabicPeriod"/>
            </a:pPr>
            <a:r>
              <a:rPr lang="en-US" sz="2800" b="0" strike="noStrike" spc="-1">
                <a:solidFill>
                  <a:srgbClr val="1E154E"/>
                </a:solidFill>
                <a:latin typeface="Arial"/>
                <a:ea typeface="Arial"/>
              </a:rPr>
              <a:t>Optical-based Temperature Sensors</a:t>
            </a:r>
            <a:endParaRPr lang="en-GB" sz="2800" b="0" strike="noStrike" spc="-1">
              <a:solidFill>
                <a:srgbClr val="000000"/>
              </a:solidFill>
              <a:latin typeface="Arial"/>
            </a:endParaRPr>
          </a:p>
          <a:p>
            <a:pPr marL="514440" indent="-514440">
              <a:lnSpc>
                <a:spcPct val="90000"/>
              </a:lnSpc>
              <a:spcBef>
                <a:spcPts val="1001"/>
              </a:spcBef>
              <a:buClr>
                <a:srgbClr val="FFA43C"/>
              </a:buClr>
              <a:buFont typeface="Arial"/>
              <a:buAutoNum type="arabicPeriod"/>
            </a:pPr>
            <a:r>
              <a:rPr lang="en-US" sz="2800" b="0" strike="noStrike" spc="-1">
                <a:solidFill>
                  <a:srgbClr val="1E154E"/>
                </a:solidFill>
                <a:latin typeface="Arial"/>
                <a:ea typeface="Arial"/>
              </a:rPr>
              <a:t>What is GLOW? </a:t>
            </a:r>
            <a:endParaRPr lang="en-GB" sz="2800" b="0" strike="noStrike" spc="-1">
              <a:solidFill>
                <a:srgbClr val="000000"/>
              </a:solidFill>
              <a:latin typeface="Arial"/>
            </a:endParaRPr>
          </a:p>
          <a:p>
            <a:pPr marL="971640" lvl="1" indent="-514440">
              <a:lnSpc>
                <a:spcPct val="90000"/>
              </a:lnSpc>
              <a:spcBef>
                <a:spcPts val="499"/>
              </a:spcBef>
              <a:buClr>
                <a:srgbClr val="FFA43C"/>
              </a:buClr>
              <a:buFont typeface="Arial"/>
              <a:buAutoNum type="romanUcPeriod"/>
            </a:pPr>
            <a:r>
              <a:rPr lang="en-US" sz="2800" b="0" strike="noStrike" spc="-1">
                <a:solidFill>
                  <a:srgbClr val="1E154E"/>
                </a:solidFill>
                <a:latin typeface="Arial"/>
                <a:ea typeface="Arial"/>
              </a:rPr>
              <a:t>GLOW: Measurement concept</a:t>
            </a:r>
            <a:endParaRPr lang="en-GB" sz="2800" b="0" strike="noStrike" spc="-1">
              <a:solidFill>
                <a:srgbClr val="000000"/>
              </a:solidFill>
              <a:latin typeface="Arial"/>
            </a:endParaRPr>
          </a:p>
          <a:p>
            <a:pPr marL="971640" lvl="1" indent="-514440">
              <a:lnSpc>
                <a:spcPct val="90000"/>
              </a:lnSpc>
              <a:spcBef>
                <a:spcPts val="499"/>
              </a:spcBef>
              <a:buClr>
                <a:srgbClr val="FFA43C"/>
              </a:buClr>
              <a:buFont typeface="Arial"/>
              <a:buAutoNum type="romanUcPeriod"/>
            </a:pPr>
            <a:r>
              <a:rPr lang="en-US" sz="2800" b="0" strike="noStrike" spc="-1">
                <a:solidFill>
                  <a:srgbClr val="1E154E"/>
                </a:solidFill>
                <a:latin typeface="Arial"/>
                <a:ea typeface="Arial"/>
              </a:rPr>
              <a:t>GLOW: Current development</a:t>
            </a:r>
            <a:endParaRPr lang="en-GB" sz="2800" b="0" strike="noStrike" spc="-1">
              <a:solidFill>
                <a:srgbClr val="000000"/>
              </a:solidFill>
              <a:latin typeface="Arial"/>
            </a:endParaRPr>
          </a:p>
          <a:p>
            <a:pPr marL="514440" indent="-514440">
              <a:lnSpc>
                <a:spcPct val="90000"/>
              </a:lnSpc>
              <a:spcBef>
                <a:spcPts val="1001"/>
              </a:spcBef>
              <a:buClr>
                <a:srgbClr val="FFA43C"/>
              </a:buClr>
              <a:buFont typeface="Arial"/>
              <a:buAutoNum type="arabicPeriod"/>
            </a:pPr>
            <a:r>
              <a:rPr lang="en-US" sz="2800" b="0" strike="noStrike" spc="-1">
                <a:solidFill>
                  <a:srgbClr val="1E154E"/>
                </a:solidFill>
                <a:latin typeface="Arial"/>
                <a:ea typeface="Arial"/>
              </a:rPr>
              <a:t>What is LIRA?</a:t>
            </a:r>
            <a:endParaRPr lang="en-GB" sz="2800" b="0" strike="noStrike" spc="-1">
              <a:solidFill>
                <a:srgbClr val="000000"/>
              </a:solidFill>
              <a:latin typeface="Arial"/>
            </a:endParaRPr>
          </a:p>
          <a:p>
            <a:pPr marL="971640" lvl="1" indent="-514440">
              <a:lnSpc>
                <a:spcPct val="90000"/>
              </a:lnSpc>
              <a:spcBef>
                <a:spcPts val="1001"/>
              </a:spcBef>
              <a:buClr>
                <a:srgbClr val="FFA43C"/>
              </a:buClr>
              <a:buFont typeface="Arial"/>
              <a:buAutoNum type="romanUcPeriod"/>
            </a:pPr>
            <a:r>
              <a:rPr lang="en-US" sz="2800" b="0" strike="noStrike" spc="-1">
                <a:solidFill>
                  <a:srgbClr val="1E154E"/>
                </a:solidFill>
                <a:latin typeface="Arial"/>
                <a:ea typeface="Arial"/>
              </a:rPr>
              <a:t>LIRA: Measurement concept </a:t>
            </a:r>
            <a:endParaRPr lang="en-GB" sz="2800" b="0" strike="noStrike" spc="-1">
              <a:solidFill>
                <a:srgbClr val="000000"/>
              </a:solidFill>
              <a:latin typeface="Arial"/>
            </a:endParaRPr>
          </a:p>
          <a:p>
            <a:pPr marL="971640" lvl="1" indent="-514440">
              <a:lnSpc>
                <a:spcPct val="90000"/>
              </a:lnSpc>
              <a:spcBef>
                <a:spcPts val="1001"/>
              </a:spcBef>
              <a:buClr>
                <a:srgbClr val="FFA43C"/>
              </a:buClr>
              <a:buFont typeface="Arial"/>
              <a:buAutoNum type="romanUcPeriod"/>
            </a:pPr>
            <a:r>
              <a:rPr lang="en-US" sz="2800" b="0" strike="noStrike" spc="-1">
                <a:solidFill>
                  <a:srgbClr val="1E154E"/>
                </a:solidFill>
                <a:latin typeface="Arial"/>
                <a:ea typeface="Arial"/>
              </a:rPr>
              <a:t>LIRA: Current development</a:t>
            </a:r>
            <a:endParaRPr lang="en-GB" sz="2800" b="0" strike="noStrike" spc="-1">
              <a:solidFill>
                <a:srgbClr val="000000"/>
              </a:solidFill>
              <a:latin typeface="Arial"/>
            </a:endParaRPr>
          </a:p>
          <a:p>
            <a:pPr marL="514440" indent="-514440">
              <a:lnSpc>
                <a:spcPct val="90000"/>
              </a:lnSpc>
              <a:spcBef>
                <a:spcPts val="1001"/>
              </a:spcBef>
              <a:buClr>
                <a:srgbClr val="FFA43C"/>
              </a:buClr>
              <a:buFont typeface="Arial"/>
              <a:buAutoNum type="arabicPeriod"/>
            </a:pPr>
            <a:r>
              <a:rPr lang="en-US" sz="2800" b="0" strike="noStrike" spc="-1">
                <a:solidFill>
                  <a:srgbClr val="1E154E"/>
                </a:solidFill>
                <a:latin typeface="Arial"/>
                <a:ea typeface="Arial"/>
              </a:rPr>
              <a:t>Final Thoughts</a:t>
            </a:r>
            <a:endParaRPr lang="en-GB" sz="2800" b="0" strike="noStrike" spc="-1">
              <a:solidFill>
                <a:srgbClr val="000000"/>
              </a:solidFill>
              <a:latin typeface="Arial"/>
            </a:endParaRPr>
          </a:p>
          <a:p>
            <a:pPr>
              <a:lnSpc>
                <a:spcPct val="90000"/>
              </a:lnSpc>
              <a:spcBef>
                <a:spcPts val="1001"/>
              </a:spcBef>
              <a:buNone/>
              <a:tabLst>
                <a:tab pos="0" algn="l"/>
              </a:tabLst>
            </a:pPr>
            <a:endParaRPr lang="en-GB" sz="2800" b="0" strike="noStrike" spc="-1">
              <a:solidFill>
                <a:srgbClr val="000000"/>
              </a:solidFill>
              <a:latin typeface="Arial"/>
            </a:endParaRPr>
          </a:p>
          <a:p>
            <a:pPr>
              <a:lnSpc>
                <a:spcPct val="90000"/>
              </a:lnSpc>
              <a:spcBef>
                <a:spcPts val="1001"/>
              </a:spcBef>
              <a:buNone/>
              <a:tabLst>
                <a:tab pos="0" algn="l"/>
              </a:tabLst>
            </a:pPr>
            <a:endParaRPr lang="en-GB" sz="2800" b="0" strike="noStrike" spc="-1">
              <a:solidFill>
                <a:srgbClr val="000000"/>
              </a:solidFill>
              <a:latin typeface="Arial"/>
            </a:endParaRPr>
          </a:p>
          <a:p>
            <a:endParaRPr lang="en-GB" sz="2400" b="0" strike="noStrike" spc="-1">
              <a:solidFill>
                <a:srgbClr val="000000"/>
              </a:solidFill>
              <a:latin typeface="Arial"/>
            </a:endParaRPr>
          </a:p>
          <a:p>
            <a:pPr>
              <a:lnSpc>
                <a:spcPct val="90000"/>
              </a:lnSpc>
              <a:spcBef>
                <a:spcPts val="1001"/>
              </a:spcBef>
              <a:buNone/>
              <a:tabLst>
                <a:tab pos="0" algn="l"/>
              </a:tabLst>
            </a:pPr>
            <a:endParaRPr lang="en-GB" sz="2800" b="0" strike="noStrike" spc="-1">
              <a:solidFill>
                <a:srgbClr val="000000"/>
              </a:solidFill>
              <a:latin typeface="Arial"/>
            </a:endParaRPr>
          </a:p>
          <a:p>
            <a:pPr>
              <a:lnSpc>
                <a:spcPct val="90000"/>
              </a:lnSpc>
              <a:spcBef>
                <a:spcPts val="1001"/>
              </a:spcBef>
              <a:buNone/>
              <a:tabLst>
                <a:tab pos="0" algn="l"/>
              </a:tabLst>
            </a:pPr>
            <a:endParaRPr lang="en-GB" sz="2800" b="0" strike="noStrike" spc="-1">
              <a:solidFill>
                <a:srgbClr val="000000"/>
              </a:solidFill>
              <a:latin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PlaceHolder 1"/>
          <p:cNvSpPr>
            <a:spLocks noGrp="1"/>
          </p:cNvSpPr>
          <p:nvPr>
            <p:ph type="title"/>
          </p:nvPr>
        </p:nvSpPr>
        <p:spPr>
          <a:xfrm>
            <a:off x="405000" y="365040"/>
            <a:ext cx="10948320" cy="490680"/>
          </a:xfrm>
          <a:prstGeom prst="rect">
            <a:avLst/>
          </a:prstGeom>
          <a:noFill/>
          <a:ln w="0">
            <a:noFill/>
          </a:ln>
        </p:spPr>
        <p:txBody>
          <a:bodyPr anchor="ctr">
            <a:normAutofit fontScale="84166"/>
          </a:bodyPr>
          <a:lstStyle/>
          <a:p>
            <a:pPr>
              <a:lnSpc>
                <a:spcPct val="90000"/>
              </a:lnSpc>
              <a:buNone/>
              <a:tabLst>
                <a:tab pos="0" algn="l"/>
              </a:tabLst>
            </a:pPr>
            <a:r>
              <a:rPr lang="en-US" sz="3600" b="1" strike="noStrike" spc="-1">
                <a:solidFill>
                  <a:srgbClr val="1E154E"/>
                </a:solidFill>
                <a:latin typeface="Arial"/>
                <a:ea typeface="Arial"/>
              </a:rPr>
              <a:t>Optical-based Temperature Sensors: Why? </a:t>
            </a:r>
            <a:endParaRPr lang="en-GB" sz="3600" b="0" strike="noStrike" spc="-1">
              <a:solidFill>
                <a:srgbClr val="000000"/>
              </a:solidFill>
              <a:latin typeface="Arial"/>
            </a:endParaRPr>
          </a:p>
        </p:txBody>
      </p:sp>
      <p:sp>
        <p:nvSpPr>
          <p:cNvPr id="338" name="Google Shape;103;p18"/>
          <p:cNvSpPr/>
          <p:nvPr/>
        </p:nvSpPr>
        <p:spPr>
          <a:xfrm>
            <a:off x="405000" y="959400"/>
            <a:ext cx="11067120" cy="493848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a:lnSpc>
                <a:spcPct val="100000"/>
              </a:lnSpc>
              <a:buNone/>
            </a:pPr>
            <a:endParaRPr lang="en-GB" sz="2000" b="0" strike="noStrike" spc="-1">
              <a:solidFill>
                <a:srgbClr val="000000"/>
              </a:solidFill>
              <a:latin typeface="Calibri"/>
            </a:endParaRPr>
          </a:p>
          <a:p>
            <a:pPr>
              <a:lnSpc>
                <a:spcPct val="100000"/>
              </a:lnSpc>
              <a:buNone/>
            </a:pPr>
            <a:r>
              <a:rPr lang="en-US" sz="2200" b="0" strike="noStrike" spc="-1">
                <a:solidFill>
                  <a:srgbClr val="1E154E"/>
                </a:solidFill>
                <a:latin typeface="Arial"/>
                <a:ea typeface="Arial"/>
              </a:rPr>
              <a:t>Optical thermometry experiments have shown precision levels down to 𝒏𝑲∕√𝑯𝒛 </a:t>
            </a:r>
            <a:endParaRPr lang="en-GB" sz="2200" b="0" strike="noStrike" spc="-1">
              <a:solidFill>
                <a:srgbClr val="000000"/>
              </a:solidFill>
              <a:latin typeface="Calibri"/>
            </a:endParaRPr>
          </a:p>
          <a:p>
            <a:pPr>
              <a:lnSpc>
                <a:spcPct val="100000"/>
              </a:lnSpc>
              <a:buNone/>
            </a:pPr>
            <a:r>
              <a:rPr lang="en-US" sz="2200" b="0" strike="noStrike" spc="-1">
                <a:solidFill>
                  <a:srgbClr val="1E154E"/>
                </a:solidFill>
                <a:latin typeface="Arial"/>
                <a:ea typeface="Arial"/>
              </a:rPr>
              <a:t>There are two on-going projects based on different types of sensors.  </a:t>
            </a:r>
            <a:endParaRPr lang="en-GB" sz="2200" b="0" strike="noStrike" spc="-1">
              <a:solidFill>
                <a:srgbClr val="000000"/>
              </a:solidFill>
              <a:latin typeface="Calibri"/>
            </a:endParaRPr>
          </a:p>
          <a:p>
            <a:pPr>
              <a:lnSpc>
                <a:spcPct val="100000"/>
              </a:lnSpc>
              <a:buNone/>
            </a:pPr>
            <a:endParaRPr lang="en-GB" sz="2200" b="0" strike="noStrike" spc="-1">
              <a:solidFill>
                <a:srgbClr val="000000"/>
              </a:solidFill>
              <a:latin typeface="Calibri"/>
            </a:endParaRPr>
          </a:p>
          <a:p>
            <a:pPr marL="514440" indent="-514440">
              <a:lnSpc>
                <a:spcPct val="90000"/>
              </a:lnSpc>
              <a:spcBef>
                <a:spcPts val="1001"/>
              </a:spcBef>
              <a:buClr>
                <a:srgbClr val="FFA43C"/>
              </a:buClr>
              <a:buFont typeface="Arial"/>
              <a:buAutoNum type="arabicPeriod"/>
            </a:pPr>
            <a:r>
              <a:rPr lang="en-US" sz="2800" b="0" strike="noStrike" spc="-1">
                <a:solidFill>
                  <a:srgbClr val="1E154E"/>
                </a:solidFill>
                <a:latin typeface="Arial"/>
                <a:ea typeface="Arial"/>
              </a:rPr>
              <a:t>High Sensitivity and Precision</a:t>
            </a:r>
            <a:endParaRPr lang="en-GB" sz="2800" b="0" strike="noStrike" spc="-1">
              <a:solidFill>
                <a:srgbClr val="000000"/>
              </a:solidFill>
              <a:latin typeface="Calibri"/>
            </a:endParaRPr>
          </a:p>
          <a:p>
            <a:pPr marL="514440" indent="-514440">
              <a:lnSpc>
                <a:spcPct val="90000"/>
              </a:lnSpc>
              <a:spcBef>
                <a:spcPts val="1001"/>
              </a:spcBef>
              <a:buClr>
                <a:srgbClr val="FFA43C"/>
              </a:buClr>
              <a:buFont typeface="Arial"/>
              <a:buAutoNum type="arabicPeriod"/>
            </a:pPr>
            <a:r>
              <a:rPr lang="en-US" sz="2800" b="0" strike="noStrike" spc="-1">
                <a:solidFill>
                  <a:srgbClr val="1E154E"/>
                </a:solidFill>
                <a:latin typeface="Arial"/>
                <a:ea typeface="Arial"/>
              </a:rPr>
              <a:t>Immunity to Electromagnetic Interference (EMI)</a:t>
            </a:r>
            <a:endParaRPr lang="en-GB" sz="2800" b="0" strike="noStrike" spc="-1">
              <a:solidFill>
                <a:srgbClr val="000000"/>
              </a:solidFill>
              <a:latin typeface="Calibri"/>
            </a:endParaRPr>
          </a:p>
          <a:p>
            <a:pPr marL="514440" indent="-514440">
              <a:lnSpc>
                <a:spcPct val="90000"/>
              </a:lnSpc>
              <a:spcBef>
                <a:spcPts val="1001"/>
              </a:spcBef>
              <a:buClr>
                <a:srgbClr val="FFA43C"/>
              </a:buClr>
              <a:buFont typeface="Arial"/>
              <a:buAutoNum type="arabicPeriod"/>
            </a:pPr>
            <a:r>
              <a:rPr lang="en-US" sz="2800" b="0" strike="noStrike" spc="-1">
                <a:solidFill>
                  <a:srgbClr val="1E154E"/>
                </a:solidFill>
                <a:latin typeface="Arial"/>
                <a:ea typeface="Arial"/>
              </a:rPr>
              <a:t>Lightweight</a:t>
            </a:r>
            <a:endParaRPr lang="en-GB" sz="2800" b="0" strike="noStrike" spc="-1">
              <a:solidFill>
                <a:srgbClr val="000000"/>
              </a:solidFill>
              <a:latin typeface="Calibri"/>
            </a:endParaRPr>
          </a:p>
          <a:p>
            <a:pPr marL="514440" indent="-514440">
              <a:lnSpc>
                <a:spcPct val="90000"/>
              </a:lnSpc>
              <a:spcBef>
                <a:spcPts val="1001"/>
              </a:spcBef>
              <a:buClr>
                <a:srgbClr val="FFA43C"/>
              </a:buClr>
              <a:buFont typeface="Arial"/>
              <a:buAutoNum type="arabicPeriod"/>
            </a:pPr>
            <a:r>
              <a:rPr lang="en-US" sz="2800" b="0" strike="noStrike" spc="-1">
                <a:solidFill>
                  <a:srgbClr val="1E154E"/>
                </a:solidFill>
                <a:latin typeface="Arial"/>
                <a:ea typeface="Arial"/>
              </a:rPr>
              <a:t>Low power requirements </a:t>
            </a:r>
            <a:endParaRPr lang="en-GB" sz="2800" b="0" strike="noStrike" spc="-1">
              <a:solidFill>
                <a:srgbClr val="000000"/>
              </a:solidFill>
              <a:latin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PlaceHolder 1"/>
          <p:cNvSpPr>
            <a:spLocks noGrp="1"/>
          </p:cNvSpPr>
          <p:nvPr>
            <p:ph type="title"/>
          </p:nvPr>
        </p:nvSpPr>
        <p:spPr>
          <a:xfrm>
            <a:off x="405000" y="365040"/>
            <a:ext cx="10948320" cy="490680"/>
          </a:xfrm>
          <a:prstGeom prst="rect">
            <a:avLst/>
          </a:prstGeom>
          <a:noFill/>
          <a:ln w="0">
            <a:noFill/>
          </a:ln>
        </p:spPr>
        <p:txBody>
          <a:bodyPr anchor="ctr">
            <a:normAutofit fontScale="40555" lnSpcReduction="10000"/>
          </a:bodyPr>
          <a:lstStyle/>
          <a:p>
            <a:pPr>
              <a:lnSpc>
                <a:spcPct val="90000"/>
              </a:lnSpc>
              <a:buNone/>
            </a:pPr>
            <a:r>
              <a:rPr lang="en-US" sz="3600" b="1" strike="noStrike" spc="-1">
                <a:solidFill>
                  <a:srgbClr val="1E154E"/>
                </a:solidFill>
                <a:latin typeface="Arial"/>
                <a:ea typeface="Arial"/>
              </a:rPr>
              <a:t>Optical-based Temperature Sensors: Resonators </a:t>
            </a:r>
            <a:br>
              <a:rPr sz="3600"/>
            </a:br>
            <a:endParaRPr lang="en-GB" sz="3600" b="0" strike="noStrike" spc="-1">
              <a:solidFill>
                <a:srgbClr val="000000"/>
              </a:solidFill>
              <a:latin typeface="Arial"/>
            </a:endParaRPr>
          </a:p>
        </p:txBody>
      </p:sp>
      <p:pic>
        <p:nvPicPr>
          <p:cNvPr id="340" name="Picture 2" descr="WGM resonator"/>
          <p:cNvPicPr/>
          <p:nvPr/>
        </p:nvPicPr>
        <p:blipFill>
          <a:blip r:embed="rId3"/>
          <a:stretch/>
        </p:blipFill>
        <p:spPr>
          <a:xfrm>
            <a:off x="6866640" y="1972440"/>
            <a:ext cx="4114440" cy="4114440"/>
          </a:xfrm>
          <a:prstGeom prst="rect">
            <a:avLst/>
          </a:prstGeom>
          <a:ln w="0">
            <a:noFill/>
          </a:ln>
        </p:spPr>
      </p:pic>
      <p:pic>
        <p:nvPicPr>
          <p:cNvPr id="341" name="Imagem 7"/>
          <p:cNvPicPr/>
          <p:nvPr/>
        </p:nvPicPr>
        <p:blipFill>
          <a:blip r:embed="rId4"/>
          <a:srcRect t="50714" r="504" b="23086"/>
          <a:stretch/>
        </p:blipFill>
        <p:spPr>
          <a:xfrm>
            <a:off x="329400" y="4100760"/>
            <a:ext cx="6354000" cy="1254240"/>
          </a:xfrm>
          <a:prstGeom prst="rect">
            <a:avLst/>
          </a:prstGeom>
          <a:ln w="0">
            <a:noFill/>
          </a:ln>
          <a:effectLst>
            <a:outerShdw blurRad="291960" dist="139498" dir="2700000" algn="tl" rotWithShape="0">
              <a:srgbClr val="333333">
                <a:alpha val="65000"/>
              </a:srgbClr>
            </a:outerShdw>
          </a:effectLst>
        </p:spPr>
      </p:pic>
      <p:sp>
        <p:nvSpPr>
          <p:cNvPr id="342" name="CuadroTexto 1"/>
          <p:cNvSpPr/>
          <p:nvPr/>
        </p:nvSpPr>
        <p:spPr>
          <a:xfrm>
            <a:off x="329400" y="5601960"/>
            <a:ext cx="627840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s-ES_tradnl" sz="1400" b="0" strike="noStrike" spc="-1">
                <a:solidFill>
                  <a:srgbClr val="1E154E"/>
                </a:solidFill>
                <a:latin typeface="Arial"/>
                <a:ea typeface="Arial"/>
              </a:rPr>
              <a:t>Fabry Perot (FP) resonator for LIRA Project. </a:t>
            </a:r>
            <a:endParaRPr lang="en-GB" sz="1400" b="0" strike="noStrike" spc="-1">
              <a:solidFill>
                <a:srgbClr val="000000"/>
              </a:solidFill>
              <a:latin typeface="Calibri"/>
            </a:endParaRPr>
          </a:p>
        </p:txBody>
      </p:sp>
      <p:sp>
        <p:nvSpPr>
          <p:cNvPr id="343" name="CuadroTexto 8"/>
          <p:cNvSpPr/>
          <p:nvPr/>
        </p:nvSpPr>
        <p:spPr>
          <a:xfrm>
            <a:off x="7401240" y="1449360"/>
            <a:ext cx="3579840" cy="51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buNone/>
            </a:pPr>
            <a:r>
              <a:rPr lang="es-ES_tradnl" sz="1400" b="0" strike="noStrike" spc="-1">
                <a:solidFill>
                  <a:srgbClr val="1E154E"/>
                </a:solidFill>
                <a:latin typeface="Arial"/>
                <a:ea typeface="Arial"/>
              </a:rPr>
              <a:t>Whispering Gallery Mode resonator WGMr (Oewaves)</a:t>
            </a:r>
            <a:r>
              <a:rPr lang="es-ES_tradnl" sz="1400" b="0" strike="noStrike" spc="-1">
                <a:solidFill>
                  <a:srgbClr val="000000"/>
                </a:solidFill>
                <a:latin typeface="Arial"/>
                <a:ea typeface="Arial"/>
              </a:rPr>
              <a:t>  </a:t>
            </a:r>
            <a:endParaRPr lang="en-GB" sz="1400" b="0" strike="noStrike" spc="-1">
              <a:solidFill>
                <a:srgbClr val="000000"/>
              </a:solidFill>
              <a:latin typeface="Calibri"/>
            </a:endParaRPr>
          </a:p>
        </p:txBody>
      </p:sp>
      <p:pic>
        <p:nvPicPr>
          <p:cNvPr id="344" name="Picture 6" descr="Laser Resonator Modes | Edmund Optics"/>
          <p:cNvPicPr/>
          <p:nvPr/>
        </p:nvPicPr>
        <p:blipFill>
          <a:blip r:embed="rId5"/>
          <a:srcRect t="14749" b="32539"/>
          <a:stretch/>
        </p:blipFill>
        <p:spPr>
          <a:xfrm>
            <a:off x="611280" y="2807280"/>
            <a:ext cx="5714640" cy="923400"/>
          </a:xfrm>
          <a:prstGeom prst="rect">
            <a:avLst/>
          </a:prstGeom>
          <a:ln w="0">
            <a:noFill/>
          </a:ln>
        </p:spPr>
      </p:pic>
      <p:sp>
        <p:nvSpPr>
          <p:cNvPr id="345" name="CuadroTexto 5"/>
          <p:cNvSpPr/>
          <p:nvPr/>
        </p:nvSpPr>
        <p:spPr>
          <a:xfrm>
            <a:off x="329400" y="1268280"/>
            <a:ext cx="6354000" cy="1522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buNone/>
            </a:pPr>
            <a:r>
              <a:rPr lang="es-ES_tradnl" sz="2800" b="1" strike="noStrike" spc="-1">
                <a:solidFill>
                  <a:srgbClr val="1E154E"/>
                </a:solidFill>
                <a:latin typeface="Arial"/>
                <a:ea typeface="Arial"/>
              </a:rPr>
              <a:t>Resonators</a:t>
            </a:r>
            <a:r>
              <a:rPr lang="es-ES_tradnl" sz="1400" b="0" strike="noStrike" spc="-1">
                <a:solidFill>
                  <a:srgbClr val="000000"/>
                </a:solidFill>
                <a:latin typeface="Arial"/>
                <a:ea typeface="Arial"/>
              </a:rPr>
              <a:t> </a:t>
            </a:r>
            <a:r>
              <a:rPr lang="es-ES_tradnl" sz="2200" b="0" strike="noStrike" spc="-1">
                <a:solidFill>
                  <a:srgbClr val="1E154E"/>
                </a:solidFill>
                <a:latin typeface="Arial"/>
                <a:ea typeface="Arial"/>
              </a:rPr>
              <a:t>(cavities) are able to confine light with certain characteristics inside of their structure for a certain time. Common geometries for resonators are: </a:t>
            </a:r>
            <a:endParaRPr lang="en-GB" sz="2200" b="0" strike="noStrike" spc="-1">
              <a:solidFill>
                <a:srgbClr val="000000"/>
              </a:solidFill>
              <a:latin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PlaceHolder 1"/>
          <p:cNvSpPr>
            <a:spLocks noGrp="1"/>
          </p:cNvSpPr>
          <p:nvPr>
            <p:ph type="title"/>
          </p:nvPr>
        </p:nvSpPr>
        <p:spPr>
          <a:xfrm>
            <a:off x="405000" y="365040"/>
            <a:ext cx="10948320" cy="490680"/>
          </a:xfrm>
          <a:prstGeom prst="rect">
            <a:avLst/>
          </a:prstGeom>
          <a:noFill/>
          <a:ln w="0">
            <a:noFill/>
          </a:ln>
        </p:spPr>
        <p:txBody>
          <a:bodyPr anchor="ctr">
            <a:normAutofit fontScale="84166"/>
          </a:bodyPr>
          <a:lstStyle/>
          <a:p>
            <a:pPr>
              <a:lnSpc>
                <a:spcPct val="90000"/>
              </a:lnSpc>
              <a:buNone/>
              <a:tabLst>
                <a:tab pos="0" algn="l"/>
              </a:tabLst>
            </a:pPr>
            <a:r>
              <a:rPr lang="en-US" sz="3600" b="1" strike="noStrike" spc="-1">
                <a:solidFill>
                  <a:srgbClr val="1E154E"/>
                </a:solidFill>
                <a:latin typeface="Arial"/>
                <a:ea typeface="Arial"/>
              </a:rPr>
              <a:t>Optical-based Temperature Sensors: Quality Factor</a:t>
            </a:r>
            <a:endParaRPr lang="en-GB" sz="3600" b="0" strike="noStrike" spc="-1">
              <a:solidFill>
                <a:srgbClr val="000000"/>
              </a:solidFill>
              <a:latin typeface="Arial"/>
            </a:endParaRPr>
          </a:p>
        </p:txBody>
      </p:sp>
      <p:sp>
        <p:nvSpPr>
          <p:cNvPr id="347" name="Google Shape;103;p18"/>
          <p:cNvSpPr/>
          <p:nvPr/>
        </p:nvSpPr>
        <p:spPr>
          <a:xfrm>
            <a:off x="405000" y="1063080"/>
            <a:ext cx="6461280" cy="493848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a:lnSpc>
                <a:spcPct val="90000"/>
              </a:lnSpc>
              <a:spcBef>
                <a:spcPts val="1001"/>
              </a:spcBef>
              <a:buNone/>
            </a:pPr>
            <a:r>
              <a:rPr lang="en-US" sz="2200" b="0" strike="noStrike" spc="-1">
                <a:solidFill>
                  <a:srgbClr val="1E154E"/>
                </a:solidFill>
                <a:latin typeface="Arial"/>
                <a:ea typeface="Arial"/>
              </a:rPr>
              <a:t>Similarly to what is found in electronics resonance circuits, we can define a quality factor Q for an optical resonator as, </a:t>
            </a:r>
            <a:endParaRPr lang="en-GB" sz="2200" b="0" strike="noStrike" spc="-1">
              <a:solidFill>
                <a:srgbClr val="000000"/>
              </a:solidFill>
              <a:latin typeface="Calibri"/>
            </a:endParaRPr>
          </a:p>
          <a:p>
            <a:pPr>
              <a:lnSpc>
                <a:spcPct val="90000"/>
              </a:lnSpc>
              <a:spcBef>
                <a:spcPts val="1001"/>
              </a:spcBef>
              <a:buNone/>
            </a:pPr>
            <a:endParaRPr lang="en-GB" sz="2200" b="0" strike="noStrike" spc="-1">
              <a:solidFill>
                <a:srgbClr val="000000"/>
              </a:solidFill>
              <a:latin typeface="Calibri"/>
            </a:endParaRPr>
          </a:p>
          <a:p>
            <a:pPr algn="ctr">
              <a:lnSpc>
                <a:spcPct val="90000"/>
              </a:lnSpc>
              <a:spcBef>
                <a:spcPts val="1001"/>
              </a:spcBef>
              <a:buNone/>
            </a:pPr>
            <a:r>
              <a:rPr lang="en-US" sz="2200" b="0" strike="noStrike" spc="-1">
                <a:solidFill>
                  <a:srgbClr val="1E154E"/>
                </a:solidFill>
                <a:latin typeface="Arial"/>
                <a:ea typeface="Arial"/>
              </a:rPr>
              <a:t> </a:t>
            </a:r>
            <a:endParaRPr lang="en-GB" sz="2200" b="0" strike="noStrike" spc="-1">
              <a:solidFill>
                <a:srgbClr val="000000"/>
              </a:solidFill>
              <a:latin typeface="Calibri"/>
            </a:endParaRPr>
          </a:p>
          <a:p>
            <a:pPr>
              <a:lnSpc>
                <a:spcPct val="90000"/>
              </a:lnSpc>
              <a:spcBef>
                <a:spcPts val="1001"/>
              </a:spcBef>
              <a:buNone/>
            </a:pPr>
            <a:endParaRPr lang="en-GB" sz="2200" b="0" strike="noStrike" spc="-1">
              <a:solidFill>
                <a:srgbClr val="000000"/>
              </a:solidFill>
              <a:latin typeface="Calibri"/>
            </a:endParaRPr>
          </a:p>
          <a:p>
            <a:pPr>
              <a:lnSpc>
                <a:spcPct val="90000"/>
              </a:lnSpc>
              <a:spcBef>
                <a:spcPts val="1001"/>
              </a:spcBef>
              <a:buNone/>
            </a:pPr>
            <a:r>
              <a:rPr lang="en-US" sz="2200" b="0" strike="noStrike" spc="-1">
                <a:solidFill>
                  <a:srgbClr val="1E154E"/>
                </a:solidFill>
                <a:latin typeface="Arial"/>
                <a:ea typeface="Arial"/>
              </a:rPr>
              <a:t>It is understood to be the storage time of the resonator in units of the optical period. </a:t>
            </a:r>
            <a:endParaRPr lang="en-GB" sz="2200" b="0" strike="noStrike" spc="-1">
              <a:solidFill>
                <a:srgbClr val="000000"/>
              </a:solidFill>
              <a:latin typeface="Calibri"/>
            </a:endParaRPr>
          </a:p>
          <a:p>
            <a:pPr>
              <a:lnSpc>
                <a:spcPct val="90000"/>
              </a:lnSpc>
              <a:spcBef>
                <a:spcPts val="1001"/>
              </a:spcBef>
              <a:buNone/>
            </a:pPr>
            <a:r>
              <a:rPr lang="en-US" sz="2200" b="0" strike="noStrike" spc="-1">
                <a:solidFill>
                  <a:srgbClr val="1E154E"/>
                </a:solidFill>
                <a:latin typeface="Arial"/>
                <a:ea typeface="Arial"/>
              </a:rPr>
              <a:t>Whispering gallery mode resonators can have Q factors reaching 10</a:t>
            </a:r>
            <a:r>
              <a:rPr lang="en-US" sz="2200" b="0" strike="noStrike" spc="-1" baseline="30000">
                <a:solidFill>
                  <a:srgbClr val="1E154E"/>
                </a:solidFill>
                <a:latin typeface="Arial"/>
                <a:ea typeface="Arial"/>
              </a:rPr>
              <a:t>11</a:t>
            </a:r>
            <a:r>
              <a:rPr lang="en-US" sz="2200" b="0" strike="noStrike" spc="-1">
                <a:solidFill>
                  <a:srgbClr val="1E154E"/>
                </a:solidFill>
                <a:latin typeface="Arial"/>
                <a:ea typeface="Arial"/>
              </a:rPr>
              <a:t> . They are used as </a:t>
            </a:r>
            <a:r>
              <a:rPr lang="en-US" sz="2200" b="1" strike="noStrike" spc="-1">
                <a:solidFill>
                  <a:srgbClr val="1E154E"/>
                </a:solidFill>
                <a:latin typeface="Arial"/>
                <a:ea typeface="Arial"/>
              </a:rPr>
              <a:t>stable frequency reference sources. </a:t>
            </a:r>
            <a:endParaRPr lang="en-GB" sz="2200" b="0" strike="noStrike" spc="-1">
              <a:solidFill>
                <a:srgbClr val="000000"/>
              </a:solidFill>
              <a:latin typeface="Calibri"/>
            </a:endParaRPr>
          </a:p>
          <a:p>
            <a:pPr>
              <a:lnSpc>
                <a:spcPct val="90000"/>
              </a:lnSpc>
              <a:spcBef>
                <a:spcPts val="1001"/>
              </a:spcBef>
              <a:buNone/>
            </a:pPr>
            <a:r>
              <a:rPr lang="en-US" sz="2200" b="0" strike="noStrike" spc="-1">
                <a:solidFill>
                  <a:srgbClr val="1E154E"/>
                </a:solidFill>
                <a:latin typeface="Arial"/>
                <a:ea typeface="Arial"/>
              </a:rPr>
              <a:t> </a:t>
            </a:r>
            <a:endParaRPr lang="en-GB" sz="2200" b="0" strike="noStrike" spc="-1">
              <a:solidFill>
                <a:srgbClr val="000000"/>
              </a:solidFill>
              <a:latin typeface="Calibri"/>
            </a:endParaRPr>
          </a:p>
        </p:txBody>
      </p:sp>
      <p:pic>
        <p:nvPicPr>
          <p:cNvPr id="348" name="Picture 2" descr="undefined"/>
          <p:cNvPicPr/>
          <p:nvPr/>
        </p:nvPicPr>
        <p:blipFill>
          <a:blip r:embed="rId3"/>
          <a:stretch/>
        </p:blipFill>
        <p:spPr>
          <a:xfrm>
            <a:off x="7194240" y="1151280"/>
            <a:ext cx="3333240" cy="2381040"/>
          </a:xfrm>
          <a:prstGeom prst="rect">
            <a:avLst/>
          </a:prstGeom>
          <a:ln w="0">
            <a:noFill/>
          </a:ln>
        </p:spPr>
      </p:pic>
      <p:pic>
        <p:nvPicPr>
          <p:cNvPr id="349" name="Imagen 3"/>
          <p:cNvPicPr/>
          <p:nvPr/>
        </p:nvPicPr>
        <p:blipFill>
          <a:blip r:embed="rId4"/>
          <a:stretch/>
        </p:blipFill>
        <p:spPr>
          <a:xfrm>
            <a:off x="6835320" y="3760920"/>
            <a:ext cx="4303080" cy="2240640"/>
          </a:xfrm>
          <a:prstGeom prst="rect">
            <a:avLst/>
          </a:prstGeom>
          <a:ln w="0">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PlaceHolder 1"/>
          <p:cNvSpPr>
            <a:spLocks noGrp="1"/>
          </p:cNvSpPr>
          <p:nvPr>
            <p:ph type="title"/>
          </p:nvPr>
        </p:nvSpPr>
        <p:spPr>
          <a:xfrm>
            <a:off x="405000" y="365040"/>
            <a:ext cx="10948320" cy="490680"/>
          </a:xfrm>
          <a:prstGeom prst="rect">
            <a:avLst/>
          </a:prstGeom>
          <a:noFill/>
          <a:ln w="0">
            <a:noFill/>
          </a:ln>
        </p:spPr>
        <p:txBody>
          <a:bodyPr anchor="ctr">
            <a:normAutofit fontScale="84166"/>
          </a:bodyPr>
          <a:lstStyle/>
          <a:p>
            <a:pPr>
              <a:lnSpc>
                <a:spcPct val="90000"/>
              </a:lnSpc>
              <a:buNone/>
              <a:tabLst>
                <a:tab pos="0" algn="l"/>
              </a:tabLst>
            </a:pPr>
            <a:r>
              <a:rPr lang="en-US" sz="3600" b="1" strike="noStrike" spc="-1">
                <a:solidFill>
                  <a:srgbClr val="1E154E"/>
                </a:solidFill>
                <a:latin typeface="Arial"/>
                <a:ea typeface="Arial"/>
              </a:rPr>
              <a:t>Optical-based Temperature Sensors: Thermometry</a:t>
            </a:r>
            <a:endParaRPr lang="en-GB" sz="3600" b="0" strike="noStrike" spc="-1">
              <a:solidFill>
                <a:srgbClr val="000000"/>
              </a:solidFill>
              <a:latin typeface="Arial"/>
            </a:endParaRPr>
          </a:p>
        </p:txBody>
      </p:sp>
      <p:sp>
        <p:nvSpPr>
          <p:cNvPr id="351" name="Google Shape;103;p18"/>
          <p:cNvSpPr/>
          <p:nvPr/>
        </p:nvSpPr>
        <p:spPr>
          <a:xfrm>
            <a:off x="405000" y="1919160"/>
            <a:ext cx="11035800" cy="4938480"/>
          </a:xfrm>
          <a:prstGeom prst="rect">
            <a:avLst/>
          </a:prstGeom>
          <a:noFill/>
          <a:ln w="0">
            <a:noFill/>
          </a:ln>
        </p:spPr>
        <p:style>
          <a:lnRef idx="0">
            <a:scrgbClr r="0" g="0" b="0"/>
          </a:lnRef>
          <a:fillRef idx="0">
            <a:scrgbClr r="0" g="0" b="0"/>
          </a:fillRef>
          <a:effectRef idx="0">
            <a:scrgbClr r="0" g="0" b="0"/>
          </a:effectRef>
          <a:fontRef idx="minor"/>
        </p:style>
        <p:txBody>
          <a:bodyPr anchor="t">
            <a:normAutofit/>
          </a:bodyPr>
          <a:lstStyle/>
          <a:p>
            <a:pPr algn="just">
              <a:lnSpc>
                <a:spcPct val="150000"/>
              </a:lnSpc>
              <a:spcBef>
                <a:spcPts val="1001"/>
              </a:spcBef>
              <a:buNone/>
            </a:pPr>
            <a:r>
              <a:rPr lang="en-US" sz="2200" b="0" strike="noStrike" spc="-1">
                <a:solidFill>
                  <a:srgbClr val="1E154E"/>
                </a:solidFill>
                <a:latin typeface="Arial"/>
                <a:ea typeface="Arial"/>
              </a:rPr>
              <a:t>The frequency of the mode of the WGMr depends on temperature through:</a:t>
            </a:r>
            <a:endParaRPr lang="en-GB" sz="2200" b="0" strike="noStrike" spc="-1">
              <a:solidFill>
                <a:srgbClr val="000000"/>
              </a:solidFill>
              <a:latin typeface="Calibri"/>
            </a:endParaRPr>
          </a:p>
          <a:p>
            <a:pPr marL="514440" indent="-514440" algn="just">
              <a:lnSpc>
                <a:spcPct val="150000"/>
              </a:lnSpc>
              <a:spcBef>
                <a:spcPts val="1001"/>
              </a:spcBef>
              <a:buClr>
                <a:srgbClr val="FFA43C"/>
              </a:buClr>
              <a:buFont typeface="Arial"/>
              <a:buAutoNum type="alphaLcParenR"/>
            </a:pPr>
            <a:r>
              <a:rPr lang="en-US" sz="2200" b="1" strike="noStrike" spc="-1">
                <a:solidFill>
                  <a:srgbClr val="1E154E"/>
                </a:solidFill>
                <a:latin typeface="Arial"/>
                <a:ea typeface="Arial"/>
              </a:rPr>
              <a:t>Thermooptic effect: </a:t>
            </a:r>
            <a:r>
              <a:rPr lang="en-US" sz="2200" b="0" strike="noStrike" spc="-1">
                <a:solidFill>
                  <a:srgbClr val="1E154E"/>
                </a:solidFill>
                <a:latin typeface="Arial"/>
                <a:ea typeface="Arial"/>
              </a:rPr>
              <a:t>the temperature dependence of the refractive index.</a:t>
            </a:r>
            <a:endParaRPr lang="en-GB" sz="2200" b="0" strike="noStrike" spc="-1">
              <a:solidFill>
                <a:srgbClr val="000000"/>
              </a:solidFill>
              <a:latin typeface="Calibri"/>
            </a:endParaRPr>
          </a:p>
          <a:p>
            <a:pPr marL="514440" indent="-514440" algn="just">
              <a:lnSpc>
                <a:spcPct val="150000"/>
              </a:lnSpc>
              <a:spcBef>
                <a:spcPts val="1001"/>
              </a:spcBef>
              <a:buClr>
                <a:srgbClr val="FFA43C"/>
              </a:buClr>
              <a:buFont typeface="Arial"/>
              <a:buAutoNum type="alphaLcParenR"/>
            </a:pPr>
            <a:r>
              <a:rPr lang="en-US" sz="2200" b="1" strike="noStrike" spc="-1">
                <a:solidFill>
                  <a:srgbClr val="1E154E"/>
                </a:solidFill>
                <a:latin typeface="Arial"/>
                <a:ea typeface="Arial"/>
              </a:rPr>
              <a:t>Thermal expansion </a:t>
            </a:r>
            <a:r>
              <a:rPr lang="en-US" sz="2200" b="0" strike="noStrike" spc="-1">
                <a:solidFill>
                  <a:srgbClr val="1E154E"/>
                </a:solidFill>
                <a:latin typeface="Arial"/>
                <a:ea typeface="Arial"/>
              </a:rPr>
              <a:t>of the resonator. </a:t>
            </a:r>
            <a:endParaRPr lang="en-GB" sz="2200" b="0" strike="noStrike" spc="-1">
              <a:solidFill>
                <a:srgbClr val="000000"/>
              </a:solidFill>
              <a:latin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PlaceHolder 1"/>
          <p:cNvSpPr>
            <a:spLocks noGrp="1"/>
          </p:cNvSpPr>
          <p:nvPr>
            <p:ph type="title"/>
          </p:nvPr>
        </p:nvSpPr>
        <p:spPr>
          <a:xfrm>
            <a:off x="7111440" y="433080"/>
            <a:ext cx="4901040" cy="923400"/>
          </a:xfrm>
          <a:prstGeom prst="rect">
            <a:avLst/>
          </a:prstGeom>
          <a:noFill/>
          <a:ln w="0">
            <a:noFill/>
          </a:ln>
        </p:spPr>
        <p:txBody>
          <a:bodyPr anchor="ctr">
            <a:normAutofit/>
          </a:bodyPr>
          <a:lstStyle/>
          <a:p>
            <a:pPr>
              <a:lnSpc>
                <a:spcPct val="90000"/>
              </a:lnSpc>
              <a:buNone/>
              <a:tabLst>
                <a:tab pos="0" algn="l"/>
              </a:tabLst>
            </a:pPr>
            <a:r>
              <a:rPr lang="en-US" sz="3200" b="1" strike="noStrike" spc="-1">
                <a:solidFill>
                  <a:srgbClr val="1E154E"/>
                </a:solidFill>
                <a:latin typeface="Arial"/>
                <a:ea typeface="Arial"/>
              </a:rPr>
              <a:t>What is 	</a:t>
            </a:r>
            <a:r>
              <a:rPr lang="en-US" sz="3200" b="1" strike="noStrike" spc="-1">
                <a:solidFill>
                  <a:schemeClr val="lt1"/>
                </a:solidFill>
                <a:latin typeface="Arial"/>
                <a:ea typeface="Arial"/>
              </a:rPr>
              <a:t>                       ?</a:t>
            </a:r>
            <a:endParaRPr lang="en-GB" sz="3200" b="0" strike="noStrike" spc="-1">
              <a:solidFill>
                <a:srgbClr val="000000"/>
              </a:solidFill>
              <a:latin typeface="Arial"/>
            </a:endParaRPr>
          </a:p>
        </p:txBody>
      </p:sp>
      <p:sp>
        <p:nvSpPr>
          <p:cNvPr id="353" name="PlaceHolder 2"/>
          <p:cNvSpPr>
            <a:spLocks noGrp="1"/>
          </p:cNvSpPr>
          <p:nvPr>
            <p:ph/>
          </p:nvPr>
        </p:nvSpPr>
        <p:spPr>
          <a:xfrm>
            <a:off x="5686560" y="1005840"/>
            <a:ext cx="6325920" cy="5553000"/>
          </a:xfrm>
          <a:prstGeom prst="rect">
            <a:avLst/>
          </a:prstGeom>
          <a:noFill/>
          <a:ln w="0">
            <a:noFill/>
          </a:ln>
        </p:spPr>
        <p:txBody>
          <a:bodyPr anchor="t">
            <a:noAutofit/>
          </a:bodyPr>
          <a:lstStyle/>
          <a:p>
            <a:pPr marL="25560">
              <a:lnSpc>
                <a:spcPct val="90000"/>
              </a:lnSpc>
              <a:spcBef>
                <a:spcPts val="1001"/>
              </a:spcBef>
              <a:buNone/>
              <a:tabLst>
                <a:tab pos="0" algn="l"/>
              </a:tabLst>
            </a:pPr>
            <a:endParaRPr lang="en-GB" sz="2800" b="0" strike="noStrike" spc="-1">
              <a:solidFill>
                <a:srgbClr val="000000"/>
              </a:solidFill>
              <a:latin typeface="Arial"/>
            </a:endParaRPr>
          </a:p>
          <a:p>
            <a:pPr marL="25560" algn="just">
              <a:lnSpc>
                <a:spcPct val="150000"/>
              </a:lnSpc>
              <a:spcBef>
                <a:spcPts val="1001"/>
              </a:spcBef>
              <a:buNone/>
              <a:tabLst>
                <a:tab pos="0" algn="l"/>
              </a:tabLst>
            </a:pPr>
            <a:r>
              <a:rPr lang="en-US" sz="2200" b="1" strike="noStrike" spc="-1">
                <a:solidFill>
                  <a:srgbClr val="1E154E"/>
                </a:solidFill>
                <a:latin typeface="Arial"/>
                <a:ea typeface="Arial"/>
              </a:rPr>
              <a:t>GLOW</a:t>
            </a:r>
            <a:r>
              <a:rPr lang="en-US" sz="2200" b="0" strike="noStrike" spc="-1">
                <a:solidFill>
                  <a:srgbClr val="1E154E"/>
                </a:solidFill>
                <a:latin typeface="Arial"/>
                <a:ea typeface="Arial"/>
              </a:rPr>
              <a:t> is a project aiming at developing an </a:t>
            </a:r>
            <a:r>
              <a:rPr lang="en-US" sz="2200" b="1" strike="noStrike" spc="-1">
                <a:solidFill>
                  <a:srgbClr val="1E154E"/>
                </a:solidFill>
                <a:latin typeface="Arial"/>
                <a:ea typeface="Arial"/>
              </a:rPr>
              <a:t>ultra-high precision </a:t>
            </a:r>
            <a:r>
              <a:rPr lang="en-US" sz="2200" b="0" strike="noStrike" spc="-1">
                <a:solidFill>
                  <a:srgbClr val="1E154E"/>
                </a:solidFill>
                <a:latin typeface="Arial"/>
                <a:ea typeface="Arial"/>
              </a:rPr>
              <a:t>temperature sensing system, at the 𝒏𝑲∕√𝑯𝒛 at the LISA range.</a:t>
            </a:r>
            <a:endParaRPr lang="en-GB" sz="2200" b="0" strike="noStrike" spc="-1">
              <a:solidFill>
                <a:srgbClr val="000000"/>
              </a:solidFill>
              <a:latin typeface="Arial"/>
            </a:endParaRPr>
          </a:p>
          <a:p>
            <a:pPr marL="25560" algn="just">
              <a:lnSpc>
                <a:spcPct val="150000"/>
              </a:lnSpc>
              <a:spcBef>
                <a:spcPts val="1001"/>
              </a:spcBef>
              <a:buNone/>
              <a:tabLst>
                <a:tab pos="0" algn="l"/>
              </a:tabLst>
            </a:pPr>
            <a:r>
              <a:rPr lang="en-US" sz="2200" b="0" strike="noStrike" spc="-1">
                <a:solidFill>
                  <a:srgbClr val="1E154E"/>
                </a:solidFill>
                <a:latin typeface="Arial"/>
                <a:ea typeface="Arial"/>
              </a:rPr>
              <a:t>For that, we use </a:t>
            </a:r>
            <a:r>
              <a:rPr lang="en-US" sz="2200" b="1" strike="noStrike" spc="-1">
                <a:solidFill>
                  <a:srgbClr val="1E154E"/>
                </a:solidFill>
                <a:latin typeface="Arial"/>
                <a:ea typeface="Arial"/>
              </a:rPr>
              <a:t>dual-mode thermometry</a:t>
            </a:r>
            <a:r>
              <a:rPr lang="en-US" sz="2200" b="0" strike="noStrike" spc="-1">
                <a:solidFill>
                  <a:srgbClr val="1E154E"/>
                </a:solidFill>
                <a:latin typeface="Arial"/>
                <a:ea typeface="Arial"/>
              </a:rPr>
              <a:t> with crystalline Whispering Gallery Mode resonators (WGMr).</a:t>
            </a:r>
            <a:endParaRPr lang="en-GB" sz="2200" b="0" strike="noStrike" spc="-1">
              <a:solidFill>
                <a:srgbClr val="000000"/>
              </a:solidFill>
              <a:latin typeface="Arial"/>
            </a:endParaRPr>
          </a:p>
          <a:p>
            <a:pPr>
              <a:lnSpc>
                <a:spcPct val="90000"/>
              </a:lnSpc>
              <a:spcBef>
                <a:spcPts val="1001"/>
              </a:spcBef>
              <a:buNone/>
              <a:tabLst>
                <a:tab pos="0" algn="l"/>
              </a:tabLst>
            </a:pPr>
            <a:endParaRPr lang="en-GB" sz="2800" b="0" strike="noStrike" spc="-1">
              <a:solidFill>
                <a:srgbClr val="000000"/>
              </a:solidFill>
              <a:latin typeface="Arial"/>
            </a:endParaRPr>
          </a:p>
        </p:txBody>
      </p:sp>
      <p:pic>
        <p:nvPicPr>
          <p:cNvPr id="354" name="Imagen 2"/>
          <p:cNvPicPr/>
          <p:nvPr/>
        </p:nvPicPr>
        <p:blipFill>
          <a:blip r:embed="rId2"/>
          <a:stretch/>
        </p:blipFill>
        <p:spPr>
          <a:xfrm>
            <a:off x="8701560" y="298800"/>
            <a:ext cx="2939400" cy="805680"/>
          </a:xfrm>
          <a:prstGeom prst="rect">
            <a:avLst/>
          </a:prstGeom>
          <a:ln w="0">
            <a:noFill/>
          </a:ln>
        </p:spPr>
      </p:pic>
      <p:pic>
        <p:nvPicPr>
          <p:cNvPr id="355" name="Content Placeholder 6"/>
          <p:cNvPicPr/>
          <p:nvPr/>
        </p:nvPicPr>
        <p:blipFill>
          <a:blip r:embed="rId3"/>
          <a:stretch/>
        </p:blipFill>
        <p:spPr>
          <a:xfrm>
            <a:off x="0" y="0"/>
            <a:ext cx="2564640" cy="5552640"/>
          </a:xfrm>
          <a:prstGeom prst="rect">
            <a:avLst/>
          </a:prstGeom>
          <a:ln w="0">
            <a:noFill/>
          </a:ln>
        </p:spPr>
      </p:pic>
      <p:pic>
        <p:nvPicPr>
          <p:cNvPr id="356" name="Picture 13"/>
          <p:cNvPicPr/>
          <p:nvPr/>
        </p:nvPicPr>
        <p:blipFill>
          <a:blip r:embed="rId4"/>
          <a:stretch/>
        </p:blipFill>
        <p:spPr>
          <a:xfrm>
            <a:off x="2437560" y="0"/>
            <a:ext cx="3155400" cy="6857640"/>
          </a:xfrm>
          <a:prstGeom prst="rect">
            <a:avLst/>
          </a:prstGeom>
          <a:ln w="0">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PlaceHolder 1"/>
          <p:cNvSpPr>
            <a:spLocks noGrp="1"/>
          </p:cNvSpPr>
          <p:nvPr>
            <p:ph type="title"/>
          </p:nvPr>
        </p:nvSpPr>
        <p:spPr>
          <a:xfrm>
            <a:off x="459360" y="377280"/>
            <a:ext cx="4312080" cy="925560"/>
          </a:xfrm>
          <a:prstGeom prst="rect">
            <a:avLst/>
          </a:prstGeom>
          <a:noFill/>
          <a:ln w="0">
            <a:noFill/>
          </a:ln>
        </p:spPr>
        <p:txBody>
          <a:bodyPr anchor="t">
            <a:normAutofit fontScale="68743" lnSpcReduction="10000"/>
          </a:bodyPr>
          <a:lstStyle/>
          <a:p>
            <a:pPr>
              <a:lnSpc>
                <a:spcPct val="90000"/>
              </a:lnSpc>
              <a:buNone/>
              <a:tabLst>
                <a:tab pos="0" algn="l"/>
              </a:tabLst>
            </a:pPr>
            <a:br>
              <a:rPr sz="3200"/>
            </a:br>
            <a:r>
              <a:rPr lang="en-US" sz="3200" b="1" strike="noStrike" spc="-1">
                <a:solidFill>
                  <a:srgbClr val="1E154E"/>
                </a:solidFill>
                <a:latin typeface="Arial"/>
                <a:ea typeface="Arial"/>
              </a:rPr>
              <a:t>                 : Measurement concept</a:t>
            </a:r>
            <a:endParaRPr lang="en-GB" sz="3200" b="0" strike="noStrike" spc="-1">
              <a:solidFill>
                <a:srgbClr val="000000"/>
              </a:solidFill>
              <a:latin typeface="Arial"/>
            </a:endParaRPr>
          </a:p>
        </p:txBody>
      </p:sp>
      <p:sp>
        <p:nvSpPr>
          <p:cNvPr id="358" name="PlaceHolder 2"/>
          <p:cNvSpPr>
            <a:spLocks noGrp="1"/>
          </p:cNvSpPr>
          <p:nvPr>
            <p:ph/>
          </p:nvPr>
        </p:nvSpPr>
        <p:spPr>
          <a:xfrm>
            <a:off x="5029200" y="438480"/>
            <a:ext cx="6325920" cy="5553000"/>
          </a:xfrm>
          <a:prstGeom prst="rect">
            <a:avLst/>
          </a:prstGeom>
          <a:noFill/>
          <a:ln w="0">
            <a:noFill/>
          </a:ln>
        </p:spPr>
        <p:txBody>
          <a:bodyPr anchor="t">
            <a:normAutofit/>
          </a:bodyPr>
          <a:lstStyle/>
          <a:p>
            <a:endParaRPr lang="en-GB" sz="2800" b="0" strike="noStrike" spc="-1">
              <a:solidFill>
                <a:srgbClr val="1E154E"/>
              </a:solidFill>
              <a:latin typeface="Arial"/>
              <a:ea typeface="Arial"/>
            </a:endParaRPr>
          </a:p>
        </p:txBody>
      </p:sp>
      <p:sp>
        <p:nvSpPr>
          <p:cNvPr id="359" name="PlaceHolder 3"/>
          <p:cNvSpPr>
            <a:spLocks noGrp="1"/>
          </p:cNvSpPr>
          <p:nvPr>
            <p:ph/>
          </p:nvPr>
        </p:nvSpPr>
        <p:spPr>
          <a:xfrm>
            <a:off x="393480" y="1838520"/>
            <a:ext cx="4312080" cy="4110120"/>
          </a:xfrm>
          <a:prstGeom prst="rect">
            <a:avLst/>
          </a:prstGeom>
          <a:noFill/>
          <a:ln w="0">
            <a:noFill/>
          </a:ln>
        </p:spPr>
        <p:txBody>
          <a:bodyPr anchor="t">
            <a:normAutofit fontScale="97576" lnSpcReduction="10000"/>
          </a:bodyPr>
          <a:lstStyle/>
          <a:p>
            <a:pPr algn="just">
              <a:lnSpc>
                <a:spcPct val="150000"/>
              </a:lnSpc>
              <a:buNone/>
              <a:tabLst>
                <a:tab pos="0" algn="l"/>
              </a:tabLst>
            </a:pPr>
            <a:r>
              <a:rPr lang="en-US" sz="1400" b="0" strike="noStrike" spc="-1">
                <a:solidFill>
                  <a:srgbClr val="1E154E"/>
                </a:solidFill>
                <a:latin typeface="Arial"/>
                <a:ea typeface="Arial"/>
              </a:rPr>
              <a:t>As discussed earlier, WGMr have </a:t>
            </a:r>
            <a:r>
              <a:rPr lang="en-US" sz="1400" b="1" strike="noStrike" spc="-1">
                <a:solidFill>
                  <a:srgbClr val="1E154E"/>
                </a:solidFill>
                <a:latin typeface="Arial"/>
                <a:ea typeface="Arial"/>
              </a:rPr>
              <a:t>narrow resonance peaks</a:t>
            </a:r>
            <a:r>
              <a:rPr lang="en-US" sz="1400" b="0" strike="noStrike" spc="-1">
                <a:solidFill>
                  <a:srgbClr val="1E154E"/>
                </a:solidFill>
                <a:latin typeface="Arial"/>
                <a:ea typeface="Arial"/>
              </a:rPr>
              <a:t>, these peaks are narrower than any commercial laser source. Therefore, our first goal is to couple light into the resonator and lock the laser to this narrow peak.</a:t>
            </a:r>
            <a:endParaRPr lang="en-GB" sz="1400" b="0" strike="noStrike" spc="-1">
              <a:solidFill>
                <a:srgbClr val="000000"/>
              </a:solidFill>
              <a:latin typeface="Arial"/>
            </a:endParaRPr>
          </a:p>
          <a:p>
            <a:pPr algn="just">
              <a:lnSpc>
                <a:spcPct val="150000"/>
              </a:lnSpc>
              <a:buNone/>
              <a:tabLst>
                <a:tab pos="0" algn="l"/>
              </a:tabLst>
            </a:pPr>
            <a:r>
              <a:rPr lang="en-US" sz="1400" b="0" strike="noStrike" spc="-1">
                <a:solidFill>
                  <a:srgbClr val="1E154E"/>
                </a:solidFill>
                <a:latin typeface="Arial"/>
                <a:ea typeface="Arial"/>
              </a:rPr>
              <a:t>The main principle of thermometry with this resonators is to use </a:t>
            </a:r>
            <a:r>
              <a:rPr lang="en-US" sz="1400" b="1" strike="noStrike" spc="-1">
                <a:solidFill>
                  <a:srgbClr val="1E154E"/>
                </a:solidFill>
                <a:latin typeface="Arial"/>
                <a:ea typeface="Arial"/>
              </a:rPr>
              <a:t>two optical resonances </a:t>
            </a:r>
            <a:r>
              <a:rPr lang="en-US" sz="1400" b="0" strike="noStrike" spc="-1">
                <a:solidFill>
                  <a:srgbClr val="1E154E"/>
                </a:solidFill>
                <a:latin typeface="Arial"/>
                <a:ea typeface="Arial"/>
              </a:rPr>
              <a:t>with distinct polarizations or wavelengths</a:t>
            </a:r>
            <a:endParaRPr lang="en-GB" sz="1400" b="0" strike="noStrike" spc="-1">
              <a:solidFill>
                <a:srgbClr val="000000"/>
              </a:solidFill>
              <a:latin typeface="Arial"/>
            </a:endParaRPr>
          </a:p>
          <a:p>
            <a:pPr algn="just">
              <a:lnSpc>
                <a:spcPct val="150000"/>
              </a:lnSpc>
              <a:buNone/>
              <a:tabLst>
                <a:tab pos="0" algn="l"/>
              </a:tabLst>
            </a:pPr>
            <a:r>
              <a:rPr lang="en-US" sz="1400" b="0" strike="noStrike" spc="-1">
                <a:solidFill>
                  <a:srgbClr val="1E154E"/>
                </a:solidFill>
                <a:latin typeface="Arial"/>
                <a:ea typeface="Arial"/>
              </a:rPr>
              <a:t>Because of birefringent or dispersive effects, the </a:t>
            </a:r>
            <a:r>
              <a:rPr lang="en-US" sz="1400" b="1" strike="noStrike" spc="-1">
                <a:solidFill>
                  <a:srgbClr val="1E154E"/>
                </a:solidFill>
                <a:latin typeface="Arial"/>
                <a:ea typeface="Arial"/>
              </a:rPr>
              <a:t>thermooptic coefficients </a:t>
            </a:r>
            <a:r>
              <a:rPr lang="en-US" sz="1400" b="0" strike="noStrike" spc="-1">
                <a:solidFill>
                  <a:srgbClr val="1E154E"/>
                </a:solidFill>
                <a:latin typeface="Arial"/>
                <a:ea typeface="Arial"/>
              </a:rPr>
              <a:t>of the resonances differ, leading to an approximate linear change of the mode difference frequency with the resonator temperature. </a:t>
            </a:r>
            <a:endParaRPr lang="en-GB" sz="1400" b="0" strike="noStrike" spc="-1">
              <a:solidFill>
                <a:srgbClr val="000000"/>
              </a:solidFill>
              <a:latin typeface="Arial"/>
            </a:endParaRPr>
          </a:p>
          <a:p>
            <a:pPr>
              <a:lnSpc>
                <a:spcPct val="90000"/>
              </a:lnSpc>
              <a:buNone/>
              <a:tabLst>
                <a:tab pos="0" algn="l"/>
              </a:tabLst>
            </a:pPr>
            <a:endParaRPr lang="en-GB" sz="1600" b="0" strike="noStrike" spc="-1">
              <a:solidFill>
                <a:srgbClr val="000000"/>
              </a:solidFill>
              <a:latin typeface="Arial"/>
            </a:endParaRPr>
          </a:p>
        </p:txBody>
      </p:sp>
      <p:pic>
        <p:nvPicPr>
          <p:cNvPr id="360" name="Imagen 7"/>
          <p:cNvPicPr/>
          <p:nvPr/>
        </p:nvPicPr>
        <p:blipFill>
          <a:blip r:embed="rId3"/>
          <a:stretch/>
        </p:blipFill>
        <p:spPr>
          <a:xfrm>
            <a:off x="393480" y="360720"/>
            <a:ext cx="2939400" cy="805680"/>
          </a:xfrm>
          <a:prstGeom prst="rect">
            <a:avLst/>
          </a:prstGeom>
          <a:ln w="0">
            <a:noFill/>
          </a:ln>
        </p:spPr>
      </p:pic>
      <p:grpSp>
        <p:nvGrpSpPr>
          <p:cNvPr id="361" name="Group 7"/>
          <p:cNvGrpSpPr/>
          <p:nvPr/>
        </p:nvGrpSpPr>
        <p:grpSpPr>
          <a:xfrm>
            <a:off x="5989320" y="527760"/>
            <a:ext cx="5365440" cy="5553000"/>
            <a:chOff x="5989320" y="527760"/>
            <a:chExt cx="5365440" cy="5553000"/>
          </a:xfrm>
        </p:grpSpPr>
        <p:grpSp>
          <p:nvGrpSpPr>
            <p:cNvPr id="362" name="Group 8"/>
            <p:cNvGrpSpPr/>
            <p:nvPr/>
          </p:nvGrpSpPr>
          <p:grpSpPr>
            <a:xfrm>
              <a:off x="5989320" y="527760"/>
              <a:ext cx="5365440" cy="5553000"/>
              <a:chOff x="5989320" y="527760"/>
              <a:chExt cx="5365440" cy="5553000"/>
            </a:xfrm>
          </p:grpSpPr>
          <p:pic>
            <p:nvPicPr>
              <p:cNvPr id="363" name="Picture 10"/>
              <p:cNvPicPr/>
              <p:nvPr/>
            </p:nvPicPr>
            <p:blipFill>
              <a:blip r:embed="rId4"/>
              <a:srcRect b="61618"/>
              <a:stretch/>
            </p:blipFill>
            <p:spPr>
              <a:xfrm>
                <a:off x="6030360" y="3380400"/>
                <a:ext cx="2602080" cy="1939320"/>
              </a:xfrm>
              <a:prstGeom prst="rect">
                <a:avLst/>
              </a:prstGeom>
              <a:ln w="0">
                <a:noFill/>
              </a:ln>
            </p:spPr>
          </p:pic>
          <p:pic>
            <p:nvPicPr>
              <p:cNvPr id="364" name="Picture 11"/>
              <p:cNvPicPr/>
              <p:nvPr/>
            </p:nvPicPr>
            <p:blipFill>
              <a:blip r:embed="rId4"/>
              <a:srcRect t="51310" r="26777"/>
              <a:stretch/>
            </p:blipFill>
            <p:spPr>
              <a:xfrm>
                <a:off x="9449640" y="3521520"/>
                <a:ext cx="1905120" cy="2460240"/>
              </a:xfrm>
              <a:prstGeom prst="rect">
                <a:avLst/>
              </a:prstGeom>
              <a:ln w="0">
                <a:noFill/>
              </a:ln>
            </p:spPr>
          </p:pic>
          <p:pic>
            <p:nvPicPr>
              <p:cNvPr id="365" name="Picture 12"/>
              <p:cNvPicPr/>
              <p:nvPr/>
            </p:nvPicPr>
            <p:blipFill>
              <a:blip r:embed="rId5"/>
              <a:srcRect l="1020" t="1544" r="5227" b="8452"/>
              <a:stretch/>
            </p:blipFill>
            <p:spPr>
              <a:xfrm>
                <a:off x="7031880" y="621720"/>
                <a:ext cx="3939480" cy="2636280"/>
              </a:xfrm>
              <a:prstGeom prst="rect">
                <a:avLst/>
              </a:prstGeom>
              <a:ln w="0">
                <a:noFill/>
              </a:ln>
            </p:spPr>
          </p:pic>
          <p:sp>
            <p:nvSpPr>
              <p:cNvPr id="366" name="Connector: Elbow 13"/>
              <p:cNvSpPr/>
              <p:nvPr/>
            </p:nvSpPr>
            <p:spPr>
              <a:xfrm rot="5400000">
                <a:off x="7633080" y="3767400"/>
                <a:ext cx="2284200" cy="284040"/>
              </a:xfrm>
              <a:prstGeom prst="bentConnector3">
                <a:avLst>
                  <a:gd name="adj1" fmla="val 99835"/>
                </a:avLst>
              </a:prstGeom>
              <a:noFill/>
              <a:ln w="25400">
                <a:solidFill>
                  <a:srgbClr val="EC792A"/>
                </a:solidFill>
                <a:round/>
                <a:tailEnd type="triangle" w="med" len="med"/>
              </a:ln>
            </p:spPr>
            <p:style>
              <a:lnRef idx="1">
                <a:schemeClr val="accent2"/>
              </a:lnRef>
              <a:fillRef idx="0">
                <a:schemeClr val="accent2"/>
              </a:fillRef>
              <a:effectRef idx="0">
                <a:schemeClr val="accent2"/>
              </a:effectRef>
              <a:fontRef idx="minor"/>
            </p:style>
            <p:txBody>
              <a:bodyPr lIns="90000" tIns="45000" rIns="90000" bIns="45000" anchor="t">
                <a:noAutofit/>
              </a:bodyPr>
              <a:lstStyle/>
              <a:p>
                <a:endParaRPr lang="en-GB" sz="1800" b="0" strike="noStrike" spc="-1">
                  <a:solidFill>
                    <a:srgbClr val="000000"/>
                  </a:solidFill>
                  <a:latin typeface="Calibri"/>
                </a:endParaRPr>
              </a:p>
            </p:txBody>
          </p:sp>
          <p:sp>
            <p:nvSpPr>
              <p:cNvPr id="367" name="Connector: Elbow 14"/>
              <p:cNvSpPr/>
              <p:nvPr/>
            </p:nvSpPr>
            <p:spPr>
              <a:xfrm>
                <a:off x="9128880" y="5207040"/>
                <a:ext cx="1771920" cy="774720"/>
              </a:xfrm>
              <a:prstGeom prst="bentConnector3">
                <a:avLst>
                  <a:gd name="adj1" fmla="val 546"/>
                </a:avLst>
              </a:prstGeom>
              <a:noFill/>
              <a:ln w="25400">
                <a:solidFill>
                  <a:srgbClr val="92D050"/>
                </a:solidFill>
                <a:round/>
                <a:tailEnd type="triangle" w="med" len="med"/>
              </a:ln>
            </p:spPr>
            <p:style>
              <a:lnRef idx="1">
                <a:schemeClr val="accent2"/>
              </a:lnRef>
              <a:fillRef idx="0">
                <a:schemeClr val="accent2"/>
              </a:fillRef>
              <a:effectRef idx="0">
                <a:schemeClr val="accent2"/>
              </a:effectRef>
              <a:fontRef idx="minor"/>
            </p:style>
            <p:txBody>
              <a:bodyPr lIns="90000" tIns="45000" rIns="90000" bIns="45000" anchor="t">
                <a:noAutofit/>
              </a:bodyPr>
              <a:lstStyle/>
              <a:p>
                <a:endParaRPr lang="en-GB" sz="1800" b="0" strike="noStrike" spc="-1">
                  <a:solidFill>
                    <a:srgbClr val="000000"/>
                  </a:solidFill>
                  <a:latin typeface="Calibri"/>
                </a:endParaRPr>
              </a:p>
            </p:txBody>
          </p:sp>
          <p:sp>
            <p:nvSpPr>
              <p:cNvPr id="368" name="Straight Connector 15"/>
              <p:cNvSpPr/>
              <p:nvPr/>
            </p:nvSpPr>
            <p:spPr>
              <a:xfrm flipV="1">
                <a:off x="9137880" y="3090600"/>
                <a:ext cx="360" cy="2116440"/>
              </a:xfrm>
              <a:prstGeom prst="line">
                <a:avLst/>
              </a:prstGeom>
              <a:ln w="25400">
                <a:solidFill>
                  <a:srgbClr val="92D050"/>
                </a:solidFill>
                <a:round/>
              </a:ln>
            </p:spPr>
            <p:style>
              <a:lnRef idx="1">
                <a:schemeClr val="accent1"/>
              </a:lnRef>
              <a:fillRef idx="0">
                <a:schemeClr val="accent1"/>
              </a:fillRef>
              <a:effectRef idx="0">
                <a:schemeClr val="accent1"/>
              </a:effectRef>
              <a:fontRef idx="minor"/>
            </p:style>
            <p:txBody>
              <a:bodyPr lIns="90000" tIns="45000" rIns="90000" bIns="45000" anchor="t" anchorCtr="1">
                <a:noAutofit/>
              </a:bodyPr>
              <a:lstStyle/>
              <a:p>
                <a:endParaRPr lang="en-GB" sz="1800" b="0" strike="noStrike" spc="-1">
                  <a:solidFill>
                    <a:srgbClr val="000000"/>
                  </a:solidFill>
                  <a:latin typeface="Calibri"/>
                </a:endParaRPr>
              </a:p>
            </p:txBody>
          </p:sp>
          <p:sp>
            <p:nvSpPr>
              <p:cNvPr id="369" name="Straight Connector 16"/>
              <p:cNvSpPr/>
              <p:nvPr/>
            </p:nvSpPr>
            <p:spPr>
              <a:xfrm flipH="1">
                <a:off x="9128880" y="3090600"/>
                <a:ext cx="869760" cy="360"/>
              </a:xfrm>
              <a:prstGeom prst="line">
                <a:avLst/>
              </a:prstGeom>
              <a:ln w="25400">
                <a:solidFill>
                  <a:srgbClr val="92D050"/>
                </a:solidFill>
                <a:round/>
              </a:ln>
            </p:spPr>
            <p:style>
              <a:lnRef idx="1">
                <a:schemeClr val="accent1"/>
              </a:lnRef>
              <a:fillRef idx="0">
                <a:schemeClr val="accent1"/>
              </a:fillRef>
              <a:effectRef idx="0">
                <a:schemeClr val="accent1"/>
              </a:effectRef>
              <a:fontRef idx="minor"/>
            </p:style>
            <p:txBody>
              <a:bodyPr lIns="90000" tIns="-44640" rIns="90000" bIns="-44640" anchor="t" anchorCtr="1">
                <a:noAutofit/>
              </a:bodyPr>
              <a:lstStyle/>
              <a:p>
                <a:endParaRPr lang="en-GB" sz="1800" b="0" strike="noStrike" spc="-1">
                  <a:solidFill>
                    <a:srgbClr val="000000"/>
                  </a:solidFill>
                  <a:latin typeface="Calibri"/>
                </a:endParaRPr>
              </a:p>
            </p:txBody>
          </p:sp>
          <p:sp>
            <p:nvSpPr>
              <p:cNvPr id="370" name="Rectangle: Rounded Corners 17"/>
              <p:cNvSpPr/>
              <p:nvPr/>
            </p:nvSpPr>
            <p:spPr>
              <a:xfrm>
                <a:off x="6856920" y="527760"/>
                <a:ext cx="4289400" cy="2720520"/>
              </a:xfrm>
              <a:prstGeom prst="roundRect">
                <a:avLst>
                  <a:gd name="adj" fmla="val 9462"/>
                </a:avLst>
              </a:prstGeom>
              <a:noFill/>
              <a:ln>
                <a:solidFill>
                  <a:srgbClr val="000000">
                    <a:lumMod val="50000"/>
                    <a:lumOff val="50000"/>
                  </a:srgbClr>
                </a:solidFill>
                <a:prstDash val="sysDash"/>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s-ES" sz="1400" b="0" strike="noStrike" spc="-1">
                  <a:solidFill>
                    <a:schemeClr val="lt1"/>
                  </a:solidFill>
                  <a:latin typeface="Arial"/>
                  <a:ea typeface="Arial"/>
                </a:endParaRPr>
              </a:p>
            </p:txBody>
          </p:sp>
          <p:sp>
            <p:nvSpPr>
              <p:cNvPr id="371" name="Rectangle: Rounded Corners 18"/>
              <p:cNvSpPr/>
              <p:nvPr/>
            </p:nvSpPr>
            <p:spPr>
              <a:xfrm>
                <a:off x="5989320" y="3589200"/>
                <a:ext cx="2774520" cy="1862280"/>
              </a:xfrm>
              <a:prstGeom prst="roundRect">
                <a:avLst>
                  <a:gd name="adj" fmla="val 8099"/>
                </a:avLst>
              </a:prstGeom>
              <a:noFill/>
              <a:ln>
                <a:solidFill>
                  <a:srgbClr val="325490"/>
                </a:solidFill>
                <a:prstDash val="sysDash"/>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s-ES" sz="1400" b="0" strike="noStrike" spc="-1">
                  <a:solidFill>
                    <a:schemeClr val="lt1"/>
                  </a:solidFill>
                  <a:latin typeface="Arial"/>
                  <a:ea typeface="Arial"/>
                </a:endParaRPr>
              </a:p>
            </p:txBody>
          </p:sp>
          <p:sp>
            <p:nvSpPr>
              <p:cNvPr id="372" name="Rectangle: Rounded Corners 19"/>
              <p:cNvSpPr/>
              <p:nvPr/>
            </p:nvSpPr>
            <p:spPr>
              <a:xfrm>
                <a:off x="9363600" y="3697920"/>
                <a:ext cx="1905120" cy="2382840"/>
              </a:xfrm>
              <a:prstGeom prst="roundRect">
                <a:avLst>
                  <a:gd name="adj" fmla="val 8099"/>
                </a:avLst>
              </a:prstGeom>
              <a:noFill/>
              <a:ln>
                <a:solidFill>
                  <a:srgbClr val="325490"/>
                </a:solidFill>
                <a:prstDash val="sysDash"/>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s-ES" sz="1400" b="0" strike="noStrike" spc="-1">
                  <a:solidFill>
                    <a:schemeClr val="lt1"/>
                  </a:solidFill>
                  <a:latin typeface="Arial"/>
                  <a:ea typeface="Arial"/>
                </a:endParaRPr>
              </a:p>
            </p:txBody>
          </p:sp>
        </p:grpSp>
        <p:pic>
          <p:nvPicPr>
            <p:cNvPr id="373" name="Picture 9"/>
            <p:cNvPicPr/>
            <p:nvPr/>
          </p:nvPicPr>
          <p:blipFill>
            <a:blip r:embed="rId4"/>
            <a:srcRect t="44909" r="52676" b="51649"/>
            <a:stretch/>
          </p:blipFill>
          <p:spPr>
            <a:xfrm>
              <a:off x="9317160" y="3414960"/>
              <a:ext cx="1231200" cy="173880"/>
            </a:xfrm>
            <a:prstGeom prst="rect">
              <a:avLst/>
            </a:prstGeom>
            <a:ln w="0">
              <a:noFill/>
            </a:ln>
          </p:spPr>
        </p:pic>
      </p:grpSp>
      <p:pic>
        <p:nvPicPr>
          <p:cNvPr id="374" name="Picture 10"/>
          <p:cNvPicPr/>
          <p:nvPr/>
        </p:nvPicPr>
        <p:blipFill>
          <a:blip r:embed="rId6"/>
          <a:srcRect t="17408"/>
          <a:stretch/>
        </p:blipFill>
        <p:spPr>
          <a:xfrm>
            <a:off x="4772160" y="2451960"/>
            <a:ext cx="6724440" cy="3704760"/>
          </a:xfrm>
          <a:prstGeom prst="rect">
            <a:avLst/>
          </a:prstGeom>
          <a:ln w="0">
            <a:noFill/>
          </a:ln>
        </p:spPr>
      </p:pic>
      <p:sp>
        <p:nvSpPr>
          <p:cNvPr id="375" name="Signo de multiplicación 22"/>
          <p:cNvSpPr/>
          <p:nvPr/>
        </p:nvSpPr>
        <p:spPr>
          <a:xfrm>
            <a:off x="8764200" y="1166400"/>
            <a:ext cx="2382120" cy="1914480"/>
          </a:xfrm>
          <a:prstGeom prst="mathMultiply">
            <a:avLst>
              <a:gd name="adj1" fmla="val 23520"/>
            </a:avLst>
          </a:prstGeom>
          <a:solidFill>
            <a:srgbClr val="FF0000"/>
          </a:solidFill>
          <a:ln>
            <a:solidFill>
              <a:srgbClr val="325490"/>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endParaRPr lang="es-ES_tradnl" sz="1400" b="0" strike="noStrike" spc="-1">
              <a:solidFill>
                <a:schemeClr val="lt1"/>
              </a:solidFill>
              <a:latin typeface="Arial"/>
              <a:ea typeface="Arial"/>
            </a:endParaRPr>
          </a:p>
        </p:txBody>
      </p:sp>
      <p:pic>
        <p:nvPicPr>
          <p:cNvPr id="376" name="Imagen 21"/>
          <p:cNvPicPr/>
          <p:nvPr/>
        </p:nvPicPr>
        <p:blipFill>
          <a:blip r:embed="rId7"/>
          <a:srcRect t="14687"/>
          <a:stretch/>
        </p:blipFill>
        <p:spPr>
          <a:xfrm>
            <a:off x="4656960" y="367920"/>
            <a:ext cx="6954840" cy="275760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0" presetClass="exit" fill="hold" nodeType="clickEffect">
                                  <p:stCondLst>
                                    <p:cond delay="0"/>
                                  </p:stCondLst>
                                  <p:childTnLst>
                                    <p:animEffect transition="out" filter="fade">
                                      <p:cBhvr additive="repl">
                                        <p:cTn id="6" dur="500"/>
                                        <p:tgtEl>
                                          <p:spTgt spid="374"/>
                                        </p:tgtEl>
                                      </p:cBhvr>
                                    </p:animEffect>
                                    <p:set>
                                      <p:cBhvr>
                                        <p:cTn id="7" dur="1" fill="hold">
                                          <p:stCondLst>
                                            <p:cond delay="499"/>
                                          </p:stCondLst>
                                        </p:cTn>
                                        <p:tgtEl>
                                          <p:spTgt spid="37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fill="hold" nodeType="clickEffect">
                                  <p:stCondLst>
                                    <p:cond delay="0"/>
                                  </p:stCondLst>
                                  <p:childTnLst>
                                    <p:animEffect transition="out" filter="fade">
                                      <p:cBhvr additive="repl">
                                        <p:cTn id="11" dur="500"/>
                                        <p:tgtEl>
                                          <p:spTgt spid="376"/>
                                        </p:tgtEl>
                                      </p:cBhvr>
                                    </p:animEffect>
                                    <p:set>
                                      <p:cBhvr>
                                        <p:cTn id="12" dur="1" fill="hold">
                                          <p:stCondLst>
                                            <p:cond delay="499"/>
                                          </p:stCondLst>
                                        </p:cTn>
                                        <p:tgtEl>
                                          <p:spTgt spid="37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fill="hold" nodeType="clickEffect">
                                  <p:stCondLst>
                                    <p:cond delay="0"/>
                                  </p:stCondLst>
                                  <p:childTnLst>
                                    <p:set>
                                      <p:cBhvr>
                                        <p:cTn id="16" dur="1" fill="hold">
                                          <p:stCondLst>
                                            <p:cond delay="0"/>
                                          </p:stCondLst>
                                        </p:cTn>
                                        <p:tgtEl>
                                          <p:spTgt spid="375"/>
                                        </p:tgtEl>
                                        <p:attrNameLst>
                                          <p:attrName>style.visibility</p:attrName>
                                        </p:attrNameLst>
                                      </p:cBhvr>
                                      <p:to>
                                        <p:strVal val="visible"/>
                                      </p:to>
                                    </p:set>
                                    <p:animEffect transition="in" filter="fade">
                                      <p:cBhvr additive="repl">
                                        <p:cTn id="17" dur="500"/>
                                        <p:tgtEl>
                                          <p:spTgt spid="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PlaceHolder 1"/>
          <p:cNvSpPr>
            <a:spLocks noGrp="1"/>
          </p:cNvSpPr>
          <p:nvPr>
            <p:ph type="title"/>
          </p:nvPr>
        </p:nvSpPr>
        <p:spPr>
          <a:xfrm>
            <a:off x="459360" y="377280"/>
            <a:ext cx="4312080" cy="925560"/>
          </a:xfrm>
          <a:prstGeom prst="rect">
            <a:avLst/>
          </a:prstGeom>
          <a:noFill/>
          <a:ln w="0">
            <a:noFill/>
          </a:ln>
        </p:spPr>
        <p:txBody>
          <a:bodyPr anchor="t">
            <a:normAutofit fontScale="68743" lnSpcReduction="10000"/>
          </a:bodyPr>
          <a:lstStyle/>
          <a:p>
            <a:pPr>
              <a:lnSpc>
                <a:spcPct val="90000"/>
              </a:lnSpc>
              <a:buNone/>
              <a:tabLst>
                <a:tab pos="0" algn="l"/>
              </a:tabLst>
            </a:pPr>
            <a:br>
              <a:rPr sz="3200"/>
            </a:br>
            <a:r>
              <a:rPr lang="en-US" sz="3200" b="1" strike="noStrike" spc="-1">
                <a:solidFill>
                  <a:srgbClr val="1E154E"/>
                </a:solidFill>
                <a:latin typeface="Arial"/>
                <a:ea typeface="Arial"/>
              </a:rPr>
              <a:t>                 : Measurement concept</a:t>
            </a:r>
            <a:endParaRPr lang="en-GB" sz="3200" b="0" strike="noStrike" spc="-1">
              <a:solidFill>
                <a:srgbClr val="000000"/>
              </a:solidFill>
              <a:latin typeface="Arial"/>
            </a:endParaRPr>
          </a:p>
        </p:txBody>
      </p:sp>
      <p:sp>
        <p:nvSpPr>
          <p:cNvPr id="378" name="PlaceHolder 2"/>
          <p:cNvSpPr>
            <a:spLocks noGrp="1"/>
          </p:cNvSpPr>
          <p:nvPr>
            <p:ph/>
          </p:nvPr>
        </p:nvSpPr>
        <p:spPr>
          <a:xfrm>
            <a:off x="5029200" y="438480"/>
            <a:ext cx="6325920" cy="5553000"/>
          </a:xfrm>
          <a:prstGeom prst="rect">
            <a:avLst/>
          </a:prstGeom>
          <a:noFill/>
          <a:ln w="0">
            <a:noFill/>
          </a:ln>
        </p:spPr>
        <p:txBody>
          <a:bodyPr anchor="t">
            <a:normAutofit/>
          </a:bodyPr>
          <a:lstStyle/>
          <a:p>
            <a:endParaRPr lang="en-GB" sz="2800" b="0" strike="noStrike" spc="-1">
              <a:solidFill>
                <a:srgbClr val="1E154E"/>
              </a:solidFill>
              <a:latin typeface="Arial"/>
              <a:ea typeface="Arial"/>
            </a:endParaRPr>
          </a:p>
        </p:txBody>
      </p:sp>
      <p:sp>
        <p:nvSpPr>
          <p:cNvPr id="379" name="PlaceHolder 3"/>
          <p:cNvSpPr>
            <a:spLocks noGrp="1"/>
          </p:cNvSpPr>
          <p:nvPr>
            <p:ph/>
          </p:nvPr>
        </p:nvSpPr>
        <p:spPr>
          <a:xfrm>
            <a:off x="393480" y="1838520"/>
            <a:ext cx="4312080" cy="4110120"/>
          </a:xfrm>
          <a:prstGeom prst="rect">
            <a:avLst/>
          </a:prstGeom>
          <a:noFill/>
          <a:ln w="0">
            <a:noFill/>
          </a:ln>
        </p:spPr>
        <p:txBody>
          <a:bodyPr anchor="t">
            <a:normAutofit/>
          </a:bodyPr>
          <a:lstStyle/>
          <a:p>
            <a:pPr algn="just">
              <a:lnSpc>
                <a:spcPct val="150000"/>
              </a:lnSpc>
              <a:buNone/>
              <a:tabLst>
                <a:tab pos="0" algn="l"/>
              </a:tabLst>
            </a:pPr>
            <a:r>
              <a:rPr lang="en-US" sz="1400" b="0" strike="noStrike" spc="-1">
                <a:solidFill>
                  <a:srgbClr val="1E154E"/>
                </a:solidFill>
                <a:latin typeface="Arial"/>
                <a:ea typeface="Arial"/>
              </a:rPr>
              <a:t>To reach 𝒏𝑲∕√𝑯𝒛 precision and specially at low frequencies, there is a need to shield the sensors from temperature instabilities of the environment. </a:t>
            </a:r>
            <a:endParaRPr lang="en-GB" sz="1400" b="0" strike="noStrike" spc="-1">
              <a:solidFill>
                <a:srgbClr val="000000"/>
              </a:solidFill>
              <a:latin typeface="Arial"/>
            </a:endParaRPr>
          </a:p>
          <a:p>
            <a:pPr algn="just">
              <a:lnSpc>
                <a:spcPct val="150000"/>
              </a:lnSpc>
              <a:buNone/>
              <a:tabLst>
                <a:tab pos="0" algn="l"/>
              </a:tabLst>
            </a:pPr>
            <a:endParaRPr lang="en-GB" sz="1400" b="0" strike="noStrike" spc="-1">
              <a:solidFill>
                <a:srgbClr val="000000"/>
              </a:solidFill>
              <a:latin typeface="Arial"/>
            </a:endParaRPr>
          </a:p>
          <a:p>
            <a:pPr algn="just">
              <a:lnSpc>
                <a:spcPct val="150000"/>
              </a:lnSpc>
              <a:buNone/>
              <a:tabLst>
                <a:tab pos="0" algn="l"/>
              </a:tabLst>
            </a:pPr>
            <a:r>
              <a:rPr lang="en-US" sz="1400" b="0" strike="noStrike" spc="-1">
                <a:solidFill>
                  <a:srgbClr val="1E154E"/>
                </a:solidFill>
                <a:latin typeface="Arial"/>
                <a:ea typeface="Arial"/>
              </a:rPr>
              <a:t>In this regard, we designed a thermal vacuum chamber with an expected thermal stability at the core of at least 0.1 nK ∕√Hz</a:t>
            </a:r>
            <a:endParaRPr lang="en-GB" sz="1400" b="0" strike="noStrike" spc="-1">
              <a:solidFill>
                <a:srgbClr val="000000"/>
              </a:solidFill>
              <a:latin typeface="Arial"/>
            </a:endParaRPr>
          </a:p>
          <a:p>
            <a:pPr>
              <a:lnSpc>
                <a:spcPct val="90000"/>
              </a:lnSpc>
              <a:buNone/>
              <a:tabLst>
                <a:tab pos="0" algn="l"/>
              </a:tabLst>
            </a:pPr>
            <a:endParaRPr lang="en-GB" sz="1600" b="0" strike="noStrike" spc="-1">
              <a:solidFill>
                <a:srgbClr val="000000"/>
              </a:solidFill>
              <a:latin typeface="Arial"/>
            </a:endParaRPr>
          </a:p>
          <a:p>
            <a:pPr>
              <a:lnSpc>
                <a:spcPct val="90000"/>
              </a:lnSpc>
              <a:buNone/>
              <a:tabLst>
                <a:tab pos="0" algn="l"/>
              </a:tabLst>
            </a:pPr>
            <a:endParaRPr lang="en-GB" sz="1600" b="0" strike="noStrike" spc="-1">
              <a:solidFill>
                <a:srgbClr val="000000"/>
              </a:solidFill>
              <a:latin typeface="Arial"/>
            </a:endParaRPr>
          </a:p>
          <a:p>
            <a:pPr>
              <a:lnSpc>
                <a:spcPct val="90000"/>
              </a:lnSpc>
              <a:buNone/>
              <a:tabLst>
                <a:tab pos="0" algn="l"/>
              </a:tabLst>
            </a:pPr>
            <a:endParaRPr lang="en-GB" sz="1600" b="0" strike="noStrike" spc="-1">
              <a:solidFill>
                <a:srgbClr val="000000"/>
              </a:solidFill>
              <a:latin typeface="Arial"/>
            </a:endParaRPr>
          </a:p>
        </p:txBody>
      </p:sp>
      <p:pic>
        <p:nvPicPr>
          <p:cNvPr id="380" name="Imagen 7"/>
          <p:cNvPicPr/>
          <p:nvPr/>
        </p:nvPicPr>
        <p:blipFill>
          <a:blip r:embed="rId3"/>
          <a:stretch/>
        </p:blipFill>
        <p:spPr>
          <a:xfrm>
            <a:off x="393480" y="360720"/>
            <a:ext cx="2939400" cy="805680"/>
          </a:xfrm>
          <a:prstGeom prst="rect">
            <a:avLst/>
          </a:prstGeom>
          <a:ln w="0">
            <a:noFill/>
          </a:ln>
        </p:spPr>
      </p:pic>
      <p:pic>
        <p:nvPicPr>
          <p:cNvPr id="381" name="Content Placeholder 4"/>
          <p:cNvPicPr/>
          <p:nvPr/>
        </p:nvPicPr>
        <p:blipFill>
          <a:blip r:embed="rId4"/>
          <a:stretch/>
        </p:blipFill>
        <p:spPr>
          <a:xfrm>
            <a:off x="5029200" y="1045080"/>
            <a:ext cx="6377400" cy="4767120"/>
          </a:xfrm>
          <a:prstGeom prst="rect">
            <a:avLst/>
          </a:prstGeom>
          <a:ln w="0">
            <a:noFill/>
          </a:ln>
        </p:spPr>
      </p:pic>
      <p:pic>
        <p:nvPicPr>
          <p:cNvPr id="382" name="Picture 10"/>
          <p:cNvPicPr/>
          <p:nvPr/>
        </p:nvPicPr>
        <p:blipFill>
          <a:blip r:embed="rId5"/>
          <a:srcRect l="46428" t="55347" r="48233" b="-1"/>
          <a:stretch/>
        </p:blipFill>
        <p:spPr>
          <a:xfrm>
            <a:off x="8131680" y="3111120"/>
            <a:ext cx="139680" cy="78192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6" presetClass="entr" fill="hold" nodeType="clickEffect">
                                  <p:stCondLst>
                                    <p:cond delay="0"/>
                                  </p:stCondLst>
                                  <p:childTnLst>
                                    <p:set>
                                      <p:cBhvr>
                                        <p:cTn id="6" dur="1" fill="hold">
                                          <p:stCondLst>
                                            <p:cond delay="0"/>
                                          </p:stCondLst>
                                        </p:cTn>
                                        <p:tgtEl>
                                          <p:spTgt spid="382"/>
                                        </p:tgtEl>
                                        <p:attrNameLst>
                                          <p:attrName>style.visibility</p:attrName>
                                        </p:attrNameLst>
                                      </p:cBhvr>
                                      <p:to>
                                        <p:strVal val="visible"/>
                                      </p:to>
                                    </p:set>
                                    <p:animEffect transition="in" filter="wipe(down)">
                                      <p:cBhvr additive="repl">
                                        <p:cTn id="7" dur="580">
                                          <p:stCondLst>
                                            <p:cond delay="0"/>
                                          </p:stCondLst>
                                        </p:cTn>
                                        <p:tgtEl>
                                          <p:spTgt spid="382"/>
                                        </p:tgtEl>
                                      </p:cBhvr>
                                    </p:animEffect>
                                    <p:anim calcmode="lin" valueType="num">
                                      <p:cBhvr additive="repl">
                                        <p:cTn id="8" dur="1822">
                                          <p:stCondLst>
                                            <p:cond delay="0"/>
                                          </p:stCondLst>
                                        </p:cTn>
                                        <p:tgtEl>
                                          <p:spTgt spid="382"/>
                                        </p:tgtEl>
                                        <p:attrNameLst>
                                          <p:attrName>ppt_x</p:attrName>
                                        </p:attrNameLst>
                                      </p:cBhvr>
                                      <p:tavLst>
                                        <p:tav tm="0">
                                          <p:val>
                                            <p:strVal val="#ppt_x-0.25"/>
                                          </p:val>
                                        </p:tav>
                                        <p:tav tm="100000">
                                          <p:val>
                                            <p:strVal val="#ppt_x"/>
                                          </p:val>
                                        </p:tav>
                                      </p:tavLst>
                                    </p:anim>
                                    <p:anim calcmode="lin" valueType="num">
                                      <p:cBhvr additive="repl">
                                        <p:cTn id="9" dur="664">
                                          <p:stCondLst>
                                            <p:cond delay="0"/>
                                          </p:stCondLst>
                                        </p:cTn>
                                        <p:tgtEl>
                                          <p:spTgt spid="382"/>
                                        </p:tgtEl>
                                        <p:attrNameLst>
                                          <p:attrName>ppt_y</p:attrName>
                                        </p:attrNameLst>
                                      </p:cBhvr>
                                      <p:tavLst>
                                        <p:tav tm="0" fmla="y-sin(pi*$)/3">
                                          <p:val>
                                            <p:fltVal val="0.5"/>
                                          </p:val>
                                        </p:tav>
                                        <p:tav tm="100000" fmla="y-sin(pi*$)/3">
                                          <p:val>
                                            <p:fltVal val="1"/>
                                          </p:val>
                                        </p:tav>
                                      </p:tavLst>
                                    </p:anim>
                                    <p:anim calcmode="lin" valueType="num">
                                      <p:cBhvr additive="repl">
                                        <p:cTn id="10" dur="664">
                                          <p:stCondLst>
                                            <p:cond delay="664"/>
                                          </p:stCondLst>
                                        </p:cTn>
                                        <p:tgtEl>
                                          <p:spTgt spid="382"/>
                                        </p:tgtEl>
                                        <p:attrNameLst>
                                          <p:attrName>ppt_y</p:attrName>
                                        </p:attrNameLst>
                                      </p:cBhvr>
                                      <p:tavLst>
                                        <p:tav tm="0" fmla="y-sin(pi*$)/9">
                                          <p:val>
                                            <p:fltVal val="0"/>
                                          </p:val>
                                        </p:tav>
                                        <p:tav tm="100000" fmla="y-sin(pi*$)/9">
                                          <p:val>
                                            <p:fltVal val="1"/>
                                          </p:val>
                                        </p:tav>
                                      </p:tavLst>
                                    </p:anim>
                                    <p:anim calcmode="lin" valueType="num">
                                      <p:cBhvr additive="repl">
                                        <p:cTn id="11" dur="332">
                                          <p:stCondLst>
                                            <p:cond delay="1324"/>
                                          </p:stCondLst>
                                        </p:cTn>
                                        <p:tgtEl>
                                          <p:spTgt spid="382"/>
                                        </p:tgtEl>
                                        <p:attrNameLst>
                                          <p:attrName>ppt_y</p:attrName>
                                        </p:attrNameLst>
                                      </p:cBhvr>
                                      <p:tavLst>
                                        <p:tav tm="0" fmla="y-sin(pi*$)/27">
                                          <p:val>
                                            <p:fltVal val="0"/>
                                          </p:val>
                                        </p:tav>
                                        <p:tav tm="100000" fmla="y-sin(pi*$)/27">
                                          <p:val>
                                            <p:fltVal val="1"/>
                                          </p:val>
                                        </p:tav>
                                      </p:tavLst>
                                    </p:anim>
                                    <p:anim calcmode="lin" valueType="num">
                                      <p:cBhvr additive="repl">
                                        <p:cTn id="12" dur="164">
                                          <p:stCondLst>
                                            <p:cond delay="1656"/>
                                          </p:stCondLst>
                                        </p:cTn>
                                        <p:tgtEl>
                                          <p:spTgt spid="382"/>
                                        </p:tgtEl>
                                        <p:attrNameLst>
                                          <p:attrName>ppt_y</p:attrName>
                                        </p:attrNameLst>
                                      </p:cBhvr>
                                      <p:tavLst>
                                        <p:tav tm="0" fmla="y-sin(pi*$)/81">
                                          <p:val>
                                            <p:fltVal val="0"/>
                                          </p:val>
                                        </p:tav>
                                        <p:tav tm="100000" fmla="y-sin(pi*$)/81">
                                          <p:val>
                                            <p:fltVal val="1"/>
                                          </p:val>
                                        </p:tav>
                                      </p:tavLst>
                                    </p:anim>
                                    <p:animScale>
                                      <p:cBhvr>
                                        <p:cTn id="13" dur="26" fill="hold">
                                          <p:stCondLst>
                                            <p:cond delay="650"/>
                                          </p:stCondLst>
                                        </p:cTn>
                                        <p:tgtEl>
                                          <p:spTgt spid="382"/>
                                        </p:tgtEl>
                                      </p:cBhvr>
                                      <p:to x="100000" y="60000"/>
                                    </p:animScale>
                                    <p:animScale>
                                      <p:cBhvr>
                                        <p:cTn id="14" dur="166" fill="hold">
                                          <p:stCondLst>
                                            <p:cond delay="676"/>
                                          </p:stCondLst>
                                        </p:cTn>
                                        <p:tgtEl>
                                          <p:spTgt spid="382"/>
                                        </p:tgtEl>
                                      </p:cBhvr>
                                      <p:to x="100000" y="100000"/>
                                    </p:animScale>
                                    <p:animScale>
                                      <p:cBhvr>
                                        <p:cTn id="15" dur="26" fill="hold">
                                          <p:stCondLst>
                                            <p:cond delay="1312"/>
                                          </p:stCondLst>
                                        </p:cTn>
                                        <p:tgtEl>
                                          <p:spTgt spid="382"/>
                                        </p:tgtEl>
                                      </p:cBhvr>
                                      <p:to x="100000" y="80000"/>
                                    </p:animScale>
                                    <p:animScale>
                                      <p:cBhvr>
                                        <p:cTn id="16" dur="166" fill="hold">
                                          <p:stCondLst>
                                            <p:cond delay="1338"/>
                                          </p:stCondLst>
                                        </p:cTn>
                                        <p:tgtEl>
                                          <p:spTgt spid="382"/>
                                        </p:tgtEl>
                                      </p:cBhvr>
                                      <p:to x="100000" y="100000"/>
                                    </p:animScale>
                                    <p:animScale>
                                      <p:cBhvr>
                                        <p:cTn id="17" dur="26" fill="hold">
                                          <p:stCondLst>
                                            <p:cond delay="1642"/>
                                          </p:stCondLst>
                                        </p:cTn>
                                        <p:tgtEl>
                                          <p:spTgt spid="382"/>
                                        </p:tgtEl>
                                      </p:cBhvr>
                                      <p:to x="100000" y="90000"/>
                                    </p:animScale>
                                    <p:animScale>
                                      <p:cBhvr>
                                        <p:cTn id="18" dur="166" fill="hold">
                                          <p:stCondLst>
                                            <p:cond delay="1668"/>
                                          </p:stCondLst>
                                        </p:cTn>
                                        <p:tgtEl>
                                          <p:spTgt spid="382"/>
                                        </p:tgtEl>
                                      </p:cBhvr>
                                      <p:to x="100000" y="100000"/>
                                    </p:animScale>
                                    <p:animScale>
                                      <p:cBhvr>
                                        <p:cTn id="19" dur="26" fill="hold">
                                          <p:stCondLst>
                                            <p:cond delay="1808"/>
                                          </p:stCondLst>
                                        </p:cTn>
                                        <p:tgtEl>
                                          <p:spTgt spid="382"/>
                                        </p:tgtEl>
                                      </p:cBhvr>
                                      <p:to x="100000" y="95000"/>
                                    </p:animScale>
                                    <p:animScale>
                                      <p:cBhvr>
                                        <p:cTn id="20" dur="166" fill="hold">
                                          <p:stCondLst>
                                            <p:cond delay="1834"/>
                                          </p:stCondLst>
                                        </p:cTn>
                                        <p:tgtEl>
                                          <p:spTgt spid="38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IEEC 2024">
  <a:themeElements>
    <a:clrScheme name="Oficina">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IEEC 2024">
  <a:themeElements>
    <a:clrScheme name="Oficina">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IEEC 2024">
  <a:themeElements>
    <a:clrScheme name="Oficina">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IEEC 2024">
  <a:themeElements>
    <a:clrScheme name="Oficina">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ema IEEC 2024">
  <a:themeElements>
    <a:clrScheme name="Oficina">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ema IEEC 2024">
  <a:themeElements>
    <a:clrScheme name="Oficina">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1686</TotalTime>
  <Words>1670</Words>
  <Application>Microsoft Macintosh PowerPoint</Application>
  <PresentationFormat>Widescreen</PresentationFormat>
  <Paragraphs>131</Paragraphs>
  <Slides>18</Slides>
  <Notes>10</Notes>
  <HiddenSlides>0</HiddenSlides>
  <MMClips>1</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18</vt:i4>
      </vt:variant>
    </vt:vector>
  </HeadingPairs>
  <TitlesOfParts>
    <vt:vector size="28" baseType="lpstr">
      <vt:lpstr>Arial</vt:lpstr>
      <vt:lpstr>Calibri</vt:lpstr>
      <vt:lpstr>Symbol</vt:lpstr>
      <vt:lpstr>Wingdings</vt:lpstr>
      <vt:lpstr>Tema IEEC 2024</vt:lpstr>
      <vt:lpstr>Tema IEEC 2024</vt:lpstr>
      <vt:lpstr>Tema IEEC 2024</vt:lpstr>
      <vt:lpstr>Tema IEEC 2024</vt:lpstr>
      <vt:lpstr>Tema IEEC 2024</vt:lpstr>
      <vt:lpstr>Tema IEEC 2024</vt:lpstr>
      <vt:lpstr>Optical-based temperature sensors for future gravitational wave experiments</vt:lpstr>
      <vt:lpstr>Index</vt:lpstr>
      <vt:lpstr>Optical-based Temperature Sensors: Why? </vt:lpstr>
      <vt:lpstr>Optical-based Temperature Sensors: Resonators  </vt:lpstr>
      <vt:lpstr>Optical-based Temperature Sensors: Quality Factor</vt:lpstr>
      <vt:lpstr>Optical-based Temperature Sensors: Thermometry</vt:lpstr>
      <vt:lpstr>What is                         ?</vt:lpstr>
      <vt:lpstr>                  : Measurement concept</vt:lpstr>
      <vt:lpstr>                  : Measurement concept</vt:lpstr>
      <vt:lpstr>                  : M      Current development</vt:lpstr>
      <vt:lpstr>                  : M      Current development</vt:lpstr>
      <vt:lpstr>What is LIRA?</vt:lpstr>
      <vt:lpstr>LIRA: Measurement concept</vt:lpstr>
      <vt:lpstr>LIRA: Measurement concept</vt:lpstr>
      <vt:lpstr>LIRA: Current development</vt:lpstr>
      <vt:lpstr>LIRA: Current development</vt:lpstr>
      <vt:lpstr>Final Thoughts </vt:lpstr>
      <vt:lpstr>Questions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subject/>
  <dc:creator>Sofia</dc:creator>
  <cp:keywords/>
  <dc:description/>
  <cp:lastModifiedBy>Carlos F Sopuerta</cp:lastModifiedBy>
  <cp:revision>85</cp:revision>
  <dcterms:modified xsi:type="dcterms:W3CDTF">2024-10-15T22:32:10Z</dcterms:modified>
  <cp:category/>
  <dc:language>en-GB</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MClips">
    <vt:i4>1</vt:i4>
  </property>
  <property fmtid="{D5CDD505-2E9C-101B-9397-08002B2CF9AE}" pid="3" name="Notes">
    <vt:i4>15</vt:i4>
  </property>
  <property fmtid="{D5CDD505-2E9C-101B-9397-08002B2CF9AE}" pid="4" name="PresentationFormat">
    <vt:lpwstr>Panorámica</vt:lpwstr>
  </property>
  <property fmtid="{D5CDD505-2E9C-101B-9397-08002B2CF9AE}" pid="5" name="Slides">
    <vt:i4>19</vt:i4>
  </property>
</Properties>
</file>